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9" r:id="rId2"/>
    <p:sldId id="260" r:id="rId3"/>
    <p:sldId id="261" r:id="rId4"/>
    <p:sldId id="262" r:id="rId5"/>
    <p:sldId id="263" r:id="rId6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41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9185E2-8E2D-4C48-A227-59C2DD667C5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546777-F9B2-4BB9-9768-5F47D916C07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lgg@cs.ntust.edu.tw" TargetMode="Externa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633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C7B7DB-30E4-4489-8E11-6656BE016FDF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463324" name="Picture 28" descr="namemark2"/>
            <p:cNvPicPr>
              <a:picLocks noChangeAspect="1" noChangeArrowheads="1"/>
            </p:cNvPicPr>
            <p:nvPr userDrawn="1"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  <a:hlinkClick r:id="rId5"/>
                </a:rPr>
                <a:t>lgg@cs.ntust.edu.tw</a:t>
              </a:r>
              <a:endParaRPr lang="en-US" altLang="zh-TW" sz="1200" b="1">
                <a:ea typeface="標楷體" pitchFamily="65" charset="-120"/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高希均</a:t>
              </a: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3" r:id="rId1"/>
    <p:sldLayoutId id="2147483664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1.xml"/><Relationship Id="rId1" Type="http://schemas.openxmlformats.org/officeDocument/2006/relationships/video" Target="file:///D:\George\95&#35506;&#31243;&#25945;&#26448;\941EMBAMIS\&#24433;&#29255;\&#32887;&#26989;&#30149;.AVI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7ADB13-1696-4427-AD3C-1D56DAD82ED8}" type="slidenum">
              <a:rPr lang="en-US" altLang="zh-TW"/>
              <a:pPr>
                <a:defRPr/>
              </a:pPr>
              <a:t>1</a:t>
            </a:fld>
            <a:endParaRPr lang="en-US" altLang="zh-TW"/>
          </a:p>
        </p:txBody>
      </p:sp>
      <p:sp>
        <p:nvSpPr>
          <p:cNvPr id="1721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組織再造關鍵：「人」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760788" y="2189163"/>
            <a:ext cx="1468437" cy="3340100"/>
            <a:chOff x="2369" y="1379"/>
            <a:chExt cx="925" cy="2104"/>
          </a:xfrm>
        </p:grpSpPr>
        <p:sp>
          <p:nvSpPr>
            <p:cNvPr id="18448" name="Freeform 4"/>
            <p:cNvSpPr>
              <a:spLocks/>
            </p:cNvSpPr>
            <p:nvPr/>
          </p:nvSpPr>
          <p:spPr bwMode="auto">
            <a:xfrm>
              <a:off x="2589" y="1392"/>
              <a:ext cx="491" cy="109"/>
            </a:xfrm>
            <a:custGeom>
              <a:avLst/>
              <a:gdLst>
                <a:gd name="T0" fmla="*/ 246 w 491"/>
                <a:gd name="T1" fmla="*/ 109 h 109"/>
                <a:gd name="T2" fmla="*/ 296 w 491"/>
                <a:gd name="T3" fmla="*/ 108 h 109"/>
                <a:gd name="T4" fmla="*/ 341 w 491"/>
                <a:gd name="T5" fmla="*/ 106 h 109"/>
                <a:gd name="T6" fmla="*/ 383 w 491"/>
                <a:gd name="T7" fmla="*/ 100 h 109"/>
                <a:gd name="T8" fmla="*/ 418 w 491"/>
                <a:gd name="T9" fmla="*/ 93 h 109"/>
                <a:gd name="T10" fmla="*/ 448 w 491"/>
                <a:gd name="T11" fmla="*/ 85 h 109"/>
                <a:gd name="T12" fmla="*/ 472 w 491"/>
                <a:gd name="T13" fmla="*/ 76 h 109"/>
                <a:gd name="T14" fmla="*/ 485 w 491"/>
                <a:gd name="T15" fmla="*/ 67 h 109"/>
                <a:gd name="T16" fmla="*/ 491 w 491"/>
                <a:gd name="T17" fmla="*/ 56 h 109"/>
                <a:gd name="T18" fmla="*/ 485 w 491"/>
                <a:gd name="T19" fmla="*/ 44 h 109"/>
                <a:gd name="T20" fmla="*/ 472 w 491"/>
                <a:gd name="T21" fmla="*/ 33 h 109"/>
                <a:gd name="T22" fmla="*/ 448 w 491"/>
                <a:gd name="T23" fmla="*/ 24 h 109"/>
                <a:gd name="T24" fmla="*/ 418 w 491"/>
                <a:gd name="T25" fmla="*/ 17 h 109"/>
                <a:gd name="T26" fmla="*/ 383 w 491"/>
                <a:gd name="T27" fmla="*/ 9 h 109"/>
                <a:gd name="T28" fmla="*/ 341 w 491"/>
                <a:gd name="T29" fmla="*/ 4 h 109"/>
                <a:gd name="T30" fmla="*/ 296 w 491"/>
                <a:gd name="T31" fmla="*/ 2 h 109"/>
                <a:gd name="T32" fmla="*/ 246 w 491"/>
                <a:gd name="T33" fmla="*/ 0 h 109"/>
                <a:gd name="T34" fmla="*/ 196 w 491"/>
                <a:gd name="T35" fmla="*/ 2 h 109"/>
                <a:gd name="T36" fmla="*/ 150 w 491"/>
                <a:gd name="T37" fmla="*/ 4 h 109"/>
                <a:gd name="T38" fmla="*/ 109 w 491"/>
                <a:gd name="T39" fmla="*/ 9 h 109"/>
                <a:gd name="T40" fmla="*/ 72 w 491"/>
                <a:gd name="T41" fmla="*/ 17 h 109"/>
                <a:gd name="T42" fmla="*/ 43 w 491"/>
                <a:gd name="T43" fmla="*/ 24 h 109"/>
                <a:gd name="T44" fmla="*/ 20 w 491"/>
                <a:gd name="T45" fmla="*/ 33 h 109"/>
                <a:gd name="T46" fmla="*/ 6 w 491"/>
                <a:gd name="T47" fmla="*/ 44 h 109"/>
                <a:gd name="T48" fmla="*/ 0 w 491"/>
                <a:gd name="T49" fmla="*/ 56 h 109"/>
                <a:gd name="T50" fmla="*/ 6 w 491"/>
                <a:gd name="T51" fmla="*/ 67 h 109"/>
                <a:gd name="T52" fmla="*/ 20 w 491"/>
                <a:gd name="T53" fmla="*/ 76 h 109"/>
                <a:gd name="T54" fmla="*/ 43 w 491"/>
                <a:gd name="T55" fmla="*/ 85 h 109"/>
                <a:gd name="T56" fmla="*/ 72 w 491"/>
                <a:gd name="T57" fmla="*/ 93 h 109"/>
                <a:gd name="T58" fmla="*/ 109 w 491"/>
                <a:gd name="T59" fmla="*/ 100 h 109"/>
                <a:gd name="T60" fmla="*/ 150 w 491"/>
                <a:gd name="T61" fmla="*/ 106 h 109"/>
                <a:gd name="T62" fmla="*/ 196 w 491"/>
                <a:gd name="T63" fmla="*/ 108 h 109"/>
                <a:gd name="T64" fmla="*/ 246 w 491"/>
                <a:gd name="T65" fmla="*/ 109 h 109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491"/>
                <a:gd name="T100" fmla="*/ 0 h 109"/>
                <a:gd name="T101" fmla="*/ 491 w 491"/>
                <a:gd name="T102" fmla="*/ 109 h 109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491" h="109">
                  <a:moveTo>
                    <a:pt x="246" y="109"/>
                  </a:moveTo>
                  <a:lnTo>
                    <a:pt x="296" y="108"/>
                  </a:lnTo>
                  <a:lnTo>
                    <a:pt x="341" y="106"/>
                  </a:lnTo>
                  <a:lnTo>
                    <a:pt x="383" y="100"/>
                  </a:lnTo>
                  <a:lnTo>
                    <a:pt x="418" y="93"/>
                  </a:lnTo>
                  <a:lnTo>
                    <a:pt x="448" y="85"/>
                  </a:lnTo>
                  <a:lnTo>
                    <a:pt x="472" y="76"/>
                  </a:lnTo>
                  <a:lnTo>
                    <a:pt x="485" y="67"/>
                  </a:lnTo>
                  <a:lnTo>
                    <a:pt x="491" y="56"/>
                  </a:lnTo>
                  <a:lnTo>
                    <a:pt x="485" y="44"/>
                  </a:lnTo>
                  <a:lnTo>
                    <a:pt x="472" y="33"/>
                  </a:lnTo>
                  <a:lnTo>
                    <a:pt x="448" y="24"/>
                  </a:lnTo>
                  <a:lnTo>
                    <a:pt x="418" y="17"/>
                  </a:lnTo>
                  <a:lnTo>
                    <a:pt x="383" y="9"/>
                  </a:lnTo>
                  <a:lnTo>
                    <a:pt x="341" y="4"/>
                  </a:lnTo>
                  <a:lnTo>
                    <a:pt x="296" y="2"/>
                  </a:lnTo>
                  <a:lnTo>
                    <a:pt x="246" y="0"/>
                  </a:lnTo>
                  <a:lnTo>
                    <a:pt x="196" y="2"/>
                  </a:lnTo>
                  <a:lnTo>
                    <a:pt x="150" y="4"/>
                  </a:lnTo>
                  <a:lnTo>
                    <a:pt x="109" y="9"/>
                  </a:lnTo>
                  <a:lnTo>
                    <a:pt x="72" y="17"/>
                  </a:lnTo>
                  <a:lnTo>
                    <a:pt x="43" y="24"/>
                  </a:lnTo>
                  <a:lnTo>
                    <a:pt x="20" y="33"/>
                  </a:lnTo>
                  <a:lnTo>
                    <a:pt x="6" y="44"/>
                  </a:lnTo>
                  <a:lnTo>
                    <a:pt x="0" y="56"/>
                  </a:lnTo>
                  <a:lnTo>
                    <a:pt x="6" y="67"/>
                  </a:lnTo>
                  <a:lnTo>
                    <a:pt x="20" y="76"/>
                  </a:lnTo>
                  <a:lnTo>
                    <a:pt x="43" y="85"/>
                  </a:lnTo>
                  <a:lnTo>
                    <a:pt x="72" y="93"/>
                  </a:lnTo>
                  <a:lnTo>
                    <a:pt x="109" y="100"/>
                  </a:lnTo>
                  <a:lnTo>
                    <a:pt x="150" y="106"/>
                  </a:lnTo>
                  <a:lnTo>
                    <a:pt x="196" y="108"/>
                  </a:lnTo>
                  <a:lnTo>
                    <a:pt x="246" y="109"/>
                  </a:lnTo>
                  <a:close/>
                </a:path>
              </a:pathLst>
            </a:custGeom>
            <a:solidFill>
              <a:srgbClr val="77777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8449" name="Freeform 5"/>
            <p:cNvSpPr>
              <a:spLocks/>
            </p:cNvSpPr>
            <p:nvPr/>
          </p:nvSpPr>
          <p:spPr bwMode="auto">
            <a:xfrm>
              <a:off x="2835" y="1448"/>
              <a:ext cx="258" cy="66"/>
            </a:xfrm>
            <a:custGeom>
              <a:avLst/>
              <a:gdLst>
                <a:gd name="T0" fmla="*/ 232 w 258"/>
                <a:gd name="T1" fmla="*/ 0 h 66"/>
                <a:gd name="T2" fmla="*/ 232 w 258"/>
                <a:gd name="T3" fmla="*/ 0 h 66"/>
                <a:gd name="T4" fmla="*/ 230 w 258"/>
                <a:gd name="T5" fmla="*/ 3 h 66"/>
                <a:gd name="T6" fmla="*/ 221 w 258"/>
                <a:gd name="T7" fmla="*/ 9 h 66"/>
                <a:gd name="T8" fmla="*/ 198 w 258"/>
                <a:gd name="T9" fmla="*/ 18 h 66"/>
                <a:gd name="T10" fmla="*/ 171 w 258"/>
                <a:gd name="T11" fmla="*/ 26 h 66"/>
                <a:gd name="T12" fmla="*/ 135 w 258"/>
                <a:gd name="T13" fmla="*/ 33 h 66"/>
                <a:gd name="T14" fmla="*/ 95 w 258"/>
                <a:gd name="T15" fmla="*/ 39 h 66"/>
                <a:gd name="T16" fmla="*/ 50 w 258"/>
                <a:gd name="T17" fmla="*/ 40 h 66"/>
                <a:gd name="T18" fmla="*/ 0 w 258"/>
                <a:gd name="T19" fmla="*/ 40 h 66"/>
                <a:gd name="T20" fmla="*/ 0 w 258"/>
                <a:gd name="T21" fmla="*/ 66 h 66"/>
                <a:gd name="T22" fmla="*/ 50 w 258"/>
                <a:gd name="T23" fmla="*/ 63 h 66"/>
                <a:gd name="T24" fmla="*/ 95 w 258"/>
                <a:gd name="T25" fmla="*/ 61 h 66"/>
                <a:gd name="T26" fmla="*/ 139 w 258"/>
                <a:gd name="T27" fmla="*/ 55 h 66"/>
                <a:gd name="T28" fmla="*/ 174 w 258"/>
                <a:gd name="T29" fmla="*/ 48 h 66"/>
                <a:gd name="T30" fmla="*/ 206 w 258"/>
                <a:gd name="T31" fmla="*/ 40 h 66"/>
                <a:gd name="T32" fmla="*/ 232 w 258"/>
                <a:gd name="T33" fmla="*/ 31 h 66"/>
                <a:gd name="T34" fmla="*/ 248 w 258"/>
                <a:gd name="T35" fmla="*/ 18 h 66"/>
                <a:gd name="T36" fmla="*/ 258 w 258"/>
                <a:gd name="T37" fmla="*/ 0 h 66"/>
                <a:gd name="T38" fmla="*/ 258 w 258"/>
                <a:gd name="T39" fmla="*/ 0 h 66"/>
                <a:gd name="T40" fmla="*/ 232 w 258"/>
                <a:gd name="T41" fmla="*/ 0 h 6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58"/>
                <a:gd name="T64" fmla="*/ 0 h 66"/>
                <a:gd name="T65" fmla="*/ 258 w 258"/>
                <a:gd name="T66" fmla="*/ 66 h 6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58" h="66">
                  <a:moveTo>
                    <a:pt x="232" y="0"/>
                  </a:moveTo>
                  <a:lnTo>
                    <a:pt x="232" y="0"/>
                  </a:lnTo>
                  <a:lnTo>
                    <a:pt x="230" y="3"/>
                  </a:lnTo>
                  <a:lnTo>
                    <a:pt x="221" y="9"/>
                  </a:lnTo>
                  <a:lnTo>
                    <a:pt x="198" y="18"/>
                  </a:lnTo>
                  <a:lnTo>
                    <a:pt x="171" y="26"/>
                  </a:lnTo>
                  <a:lnTo>
                    <a:pt x="135" y="33"/>
                  </a:lnTo>
                  <a:lnTo>
                    <a:pt x="95" y="39"/>
                  </a:lnTo>
                  <a:lnTo>
                    <a:pt x="50" y="40"/>
                  </a:lnTo>
                  <a:lnTo>
                    <a:pt x="0" y="40"/>
                  </a:lnTo>
                  <a:lnTo>
                    <a:pt x="0" y="66"/>
                  </a:lnTo>
                  <a:lnTo>
                    <a:pt x="50" y="63"/>
                  </a:lnTo>
                  <a:lnTo>
                    <a:pt x="95" y="61"/>
                  </a:lnTo>
                  <a:lnTo>
                    <a:pt x="139" y="55"/>
                  </a:lnTo>
                  <a:lnTo>
                    <a:pt x="174" y="48"/>
                  </a:lnTo>
                  <a:lnTo>
                    <a:pt x="206" y="40"/>
                  </a:lnTo>
                  <a:lnTo>
                    <a:pt x="232" y="31"/>
                  </a:lnTo>
                  <a:lnTo>
                    <a:pt x="248" y="18"/>
                  </a:lnTo>
                  <a:lnTo>
                    <a:pt x="258" y="0"/>
                  </a:lnTo>
                  <a:lnTo>
                    <a:pt x="23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8450" name="Freeform 6"/>
            <p:cNvSpPr>
              <a:spLocks/>
            </p:cNvSpPr>
            <p:nvPr/>
          </p:nvSpPr>
          <p:spPr bwMode="auto">
            <a:xfrm>
              <a:off x="2835" y="1379"/>
              <a:ext cx="258" cy="69"/>
            </a:xfrm>
            <a:custGeom>
              <a:avLst/>
              <a:gdLst>
                <a:gd name="T0" fmla="*/ 0 w 258"/>
                <a:gd name="T1" fmla="*/ 26 h 69"/>
                <a:gd name="T2" fmla="*/ 0 w 258"/>
                <a:gd name="T3" fmla="*/ 26 h 69"/>
                <a:gd name="T4" fmla="*/ 50 w 258"/>
                <a:gd name="T5" fmla="*/ 26 h 69"/>
                <a:gd name="T6" fmla="*/ 95 w 258"/>
                <a:gd name="T7" fmla="*/ 28 h 69"/>
                <a:gd name="T8" fmla="*/ 135 w 258"/>
                <a:gd name="T9" fmla="*/ 33 h 69"/>
                <a:gd name="T10" fmla="*/ 171 w 258"/>
                <a:gd name="T11" fmla="*/ 41 h 69"/>
                <a:gd name="T12" fmla="*/ 198 w 258"/>
                <a:gd name="T13" fmla="*/ 48 h 69"/>
                <a:gd name="T14" fmla="*/ 221 w 258"/>
                <a:gd name="T15" fmla="*/ 57 h 69"/>
                <a:gd name="T16" fmla="*/ 230 w 258"/>
                <a:gd name="T17" fmla="*/ 65 h 69"/>
                <a:gd name="T18" fmla="*/ 232 w 258"/>
                <a:gd name="T19" fmla="*/ 69 h 69"/>
                <a:gd name="T20" fmla="*/ 258 w 258"/>
                <a:gd name="T21" fmla="*/ 69 h 69"/>
                <a:gd name="T22" fmla="*/ 248 w 258"/>
                <a:gd name="T23" fmla="*/ 50 h 69"/>
                <a:gd name="T24" fmla="*/ 232 w 258"/>
                <a:gd name="T25" fmla="*/ 35 h 69"/>
                <a:gd name="T26" fmla="*/ 206 w 258"/>
                <a:gd name="T27" fmla="*/ 26 h 69"/>
                <a:gd name="T28" fmla="*/ 174 w 258"/>
                <a:gd name="T29" fmla="*/ 19 h 69"/>
                <a:gd name="T30" fmla="*/ 139 w 258"/>
                <a:gd name="T31" fmla="*/ 11 h 69"/>
                <a:gd name="T32" fmla="*/ 95 w 258"/>
                <a:gd name="T33" fmla="*/ 6 h 69"/>
                <a:gd name="T34" fmla="*/ 50 w 258"/>
                <a:gd name="T35" fmla="*/ 4 h 69"/>
                <a:gd name="T36" fmla="*/ 0 w 258"/>
                <a:gd name="T37" fmla="*/ 0 h 69"/>
                <a:gd name="T38" fmla="*/ 0 w 258"/>
                <a:gd name="T39" fmla="*/ 0 h 69"/>
                <a:gd name="T40" fmla="*/ 0 w 258"/>
                <a:gd name="T41" fmla="*/ 26 h 6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58"/>
                <a:gd name="T64" fmla="*/ 0 h 69"/>
                <a:gd name="T65" fmla="*/ 258 w 258"/>
                <a:gd name="T66" fmla="*/ 69 h 69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58" h="69">
                  <a:moveTo>
                    <a:pt x="0" y="26"/>
                  </a:moveTo>
                  <a:lnTo>
                    <a:pt x="0" y="26"/>
                  </a:lnTo>
                  <a:lnTo>
                    <a:pt x="50" y="26"/>
                  </a:lnTo>
                  <a:lnTo>
                    <a:pt x="95" y="28"/>
                  </a:lnTo>
                  <a:lnTo>
                    <a:pt x="135" y="33"/>
                  </a:lnTo>
                  <a:lnTo>
                    <a:pt x="171" y="41"/>
                  </a:lnTo>
                  <a:lnTo>
                    <a:pt x="198" y="48"/>
                  </a:lnTo>
                  <a:lnTo>
                    <a:pt x="221" y="57"/>
                  </a:lnTo>
                  <a:lnTo>
                    <a:pt x="230" y="65"/>
                  </a:lnTo>
                  <a:lnTo>
                    <a:pt x="232" y="69"/>
                  </a:lnTo>
                  <a:lnTo>
                    <a:pt x="258" y="69"/>
                  </a:lnTo>
                  <a:lnTo>
                    <a:pt x="248" y="50"/>
                  </a:lnTo>
                  <a:lnTo>
                    <a:pt x="232" y="35"/>
                  </a:lnTo>
                  <a:lnTo>
                    <a:pt x="206" y="26"/>
                  </a:lnTo>
                  <a:lnTo>
                    <a:pt x="174" y="19"/>
                  </a:lnTo>
                  <a:lnTo>
                    <a:pt x="139" y="11"/>
                  </a:lnTo>
                  <a:lnTo>
                    <a:pt x="95" y="6"/>
                  </a:lnTo>
                  <a:lnTo>
                    <a:pt x="50" y="4"/>
                  </a:lnTo>
                  <a:lnTo>
                    <a:pt x="0" y="0"/>
                  </a:lnTo>
                  <a:lnTo>
                    <a:pt x="0" y="2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8451" name="Freeform 7"/>
            <p:cNvSpPr>
              <a:spLocks/>
            </p:cNvSpPr>
            <p:nvPr/>
          </p:nvSpPr>
          <p:spPr bwMode="auto">
            <a:xfrm>
              <a:off x="2576" y="1379"/>
              <a:ext cx="259" cy="69"/>
            </a:xfrm>
            <a:custGeom>
              <a:avLst/>
              <a:gdLst>
                <a:gd name="T0" fmla="*/ 26 w 259"/>
                <a:gd name="T1" fmla="*/ 69 h 69"/>
                <a:gd name="T2" fmla="*/ 26 w 259"/>
                <a:gd name="T3" fmla="*/ 69 h 69"/>
                <a:gd name="T4" fmla="*/ 28 w 259"/>
                <a:gd name="T5" fmla="*/ 65 h 69"/>
                <a:gd name="T6" fmla="*/ 39 w 259"/>
                <a:gd name="T7" fmla="*/ 57 h 69"/>
                <a:gd name="T8" fmla="*/ 59 w 259"/>
                <a:gd name="T9" fmla="*/ 48 h 69"/>
                <a:gd name="T10" fmla="*/ 87 w 259"/>
                <a:gd name="T11" fmla="*/ 41 h 69"/>
                <a:gd name="T12" fmla="*/ 124 w 259"/>
                <a:gd name="T13" fmla="*/ 33 h 69"/>
                <a:gd name="T14" fmla="*/ 163 w 259"/>
                <a:gd name="T15" fmla="*/ 28 h 69"/>
                <a:gd name="T16" fmla="*/ 209 w 259"/>
                <a:gd name="T17" fmla="*/ 26 h 69"/>
                <a:gd name="T18" fmla="*/ 259 w 259"/>
                <a:gd name="T19" fmla="*/ 26 h 69"/>
                <a:gd name="T20" fmla="*/ 259 w 259"/>
                <a:gd name="T21" fmla="*/ 0 h 69"/>
                <a:gd name="T22" fmla="*/ 209 w 259"/>
                <a:gd name="T23" fmla="*/ 4 h 69"/>
                <a:gd name="T24" fmla="*/ 163 w 259"/>
                <a:gd name="T25" fmla="*/ 6 h 69"/>
                <a:gd name="T26" fmla="*/ 120 w 259"/>
                <a:gd name="T27" fmla="*/ 11 h 69"/>
                <a:gd name="T28" fmla="*/ 83 w 259"/>
                <a:gd name="T29" fmla="*/ 19 h 69"/>
                <a:gd name="T30" fmla="*/ 52 w 259"/>
                <a:gd name="T31" fmla="*/ 26 h 69"/>
                <a:gd name="T32" fmla="*/ 28 w 259"/>
                <a:gd name="T33" fmla="*/ 35 h 69"/>
                <a:gd name="T34" fmla="*/ 9 w 259"/>
                <a:gd name="T35" fmla="*/ 50 h 69"/>
                <a:gd name="T36" fmla="*/ 0 w 259"/>
                <a:gd name="T37" fmla="*/ 69 h 69"/>
                <a:gd name="T38" fmla="*/ 0 w 259"/>
                <a:gd name="T39" fmla="*/ 69 h 69"/>
                <a:gd name="T40" fmla="*/ 26 w 259"/>
                <a:gd name="T41" fmla="*/ 69 h 6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59"/>
                <a:gd name="T64" fmla="*/ 0 h 69"/>
                <a:gd name="T65" fmla="*/ 259 w 259"/>
                <a:gd name="T66" fmla="*/ 69 h 69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59" h="69">
                  <a:moveTo>
                    <a:pt x="26" y="69"/>
                  </a:moveTo>
                  <a:lnTo>
                    <a:pt x="26" y="69"/>
                  </a:lnTo>
                  <a:lnTo>
                    <a:pt x="28" y="65"/>
                  </a:lnTo>
                  <a:lnTo>
                    <a:pt x="39" y="57"/>
                  </a:lnTo>
                  <a:lnTo>
                    <a:pt x="59" y="48"/>
                  </a:lnTo>
                  <a:lnTo>
                    <a:pt x="87" y="41"/>
                  </a:lnTo>
                  <a:lnTo>
                    <a:pt x="124" y="33"/>
                  </a:lnTo>
                  <a:lnTo>
                    <a:pt x="163" y="28"/>
                  </a:lnTo>
                  <a:lnTo>
                    <a:pt x="209" y="26"/>
                  </a:lnTo>
                  <a:lnTo>
                    <a:pt x="259" y="26"/>
                  </a:lnTo>
                  <a:lnTo>
                    <a:pt x="259" y="0"/>
                  </a:lnTo>
                  <a:lnTo>
                    <a:pt x="209" y="4"/>
                  </a:lnTo>
                  <a:lnTo>
                    <a:pt x="163" y="6"/>
                  </a:lnTo>
                  <a:lnTo>
                    <a:pt x="120" y="11"/>
                  </a:lnTo>
                  <a:lnTo>
                    <a:pt x="83" y="19"/>
                  </a:lnTo>
                  <a:lnTo>
                    <a:pt x="52" y="26"/>
                  </a:lnTo>
                  <a:lnTo>
                    <a:pt x="28" y="35"/>
                  </a:lnTo>
                  <a:lnTo>
                    <a:pt x="9" y="50"/>
                  </a:lnTo>
                  <a:lnTo>
                    <a:pt x="0" y="69"/>
                  </a:lnTo>
                  <a:lnTo>
                    <a:pt x="26" y="6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8452" name="Freeform 8"/>
            <p:cNvSpPr>
              <a:spLocks/>
            </p:cNvSpPr>
            <p:nvPr/>
          </p:nvSpPr>
          <p:spPr bwMode="auto">
            <a:xfrm>
              <a:off x="2576" y="1448"/>
              <a:ext cx="259" cy="66"/>
            </a:xfrm>
            <a:custGeom>
              <a:avLst/>
              <a:gdLst>
                <a:gd name="T0" fmla="*/ 259 w 259"/>
                <a:gd name="T1" fmla="*/ 40 h 66"/>
                <a:gd name="T2" fmla="*/ 259 w 259"/>
                <a:gd name="T3" fmla="*/ 40 h 66"/>
                <a:gd name="T4" fmla="*/ 209 w 259"/>
                <a:gd name="T5" fmla="*/ 40 h 66"/>
                <a:gd name="T6" fmla="*/ 163 w 259"/>
                <a:gd name="T7" fmla="*/ 39 h 66"/>
                <a:gd name="T8" fmla="*/ 124 w 259"/>
                <a:gd name="T9" fmla="*/ 33 h 66"/>
                <a:gd name="T10" fmla="*/ 87 w 259"/>
                <a:gd name="T11" fmla="*/ 26 h 66"/>
                <a:gd name="T12" fmla="*/ 59 w 259"/>
                <a:gd name="T13" fmla="*/ 18 h 66"/>
                <a:gd name="T14" fmla="*/ 39 w 259"/>
                <a:gd name="T15" fmla="*/ 9 h 66"/>
                <a:gd name="T16" fmla="*/ 26 w 259"/>
                <a:gd name="T17" fmla="*/ 3 h 66"/>
                <a:gd name="T18" fmla="*/ 26 w 259"/>
                <a:gd name="T19" fmla="*/ 0 h 66"/>
                <a:gd name="T20" fmla="*/ 0 w 259"/>
                <a:gd name="T21" fmla="*/ 0 h 66"/>
                <a:gd name="T22" fmla="*/ 11 w 259"/>
                <a:gd name="T23" fmla="*/ 18 h 66"/>
                <a:gd name="T24" fmla="*/ 28 w 259"/>
                <a:gd name="T25" fmla="*/ 31 h 66"/>
                <a:gd name="T26" fmla="*/ 52 w 259"/>
                <a:gd name="T27" fmla="*/ 40 h 66"/>
                <a:gd name="T28" fmla="*/ 83 w 259"/>
                <a:gd name="T29" fmla="*/ 48 h 66"/>
                <a:gd name="T30" fmla="*/ 120 w 259"/>
                <a:gd name="T31" fmla="*/ 55 h 66"/>
                <a:gd name="T32" fmla="*/ 163 w 259"/>
                <a:gd name="T33" fmla="*/ 61 h 66"/>
                <a:gd name="T34" fmla="*/ 209 w 259"/>
                <a:gd name="T35" fmla="*/ 63 h 66"/>
                <a:gd name="T36" fmla="*/ 259 w 259"/>
                <a:gd name="T37" fmla="*/ 66 h 66"/>
                <a:gd name="T38" fmla="*/ 259 w 259"/>
                <a:gd name="T39" fmla="*/ 66 h 66"/>
                <a:gd name="T40" fmla="*/ 259 w 259"/>
                <a:gd name="T41" fmla="*/ 40 h 6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59"/>
                <a:gd name="T64" fmla="*/ 0 h 66"/>
                <a:gd name="T65" fmla="*/ 259 w 259"/>
                <a:gd name="T66" fmla="*/ 66 h 6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59" h="66">
                  <a:moveTo>
                    <a:pt x="259" y="40"/>
                  </a:moveTo>
                  <a:lnTo>
                    <a:pt x="259" y="40"/>
                  </a:lnTo>
                  <a:lnTo>
                    <a:pt x="209" y="40"/>
                  </a:lnTo>
                  <a:lnTo>
                    <a:pt x="163" y="39"/>
                  </a:lnTo>
                  <a:lnTo>
                    <a:pt x="124" y="33"/>
                  </a:lnTo>
                  <a:lnTo>
                    <a:pt x="87" y="26"/>
                  </a:lnTo>
                  <a:lnTo>
                    <a:pt x="59" y="18"/>
                  </a:lnTo>
                  <a:lnTo>
                    <a:pt x="39" y="9"/>
                  </a:lnTo>
                  <a:lnTo>
                    <a:pt x="26" y="3"/>
                  </a:lnTo>
                  <a:lnTo>
                    <a:pt x="26" y="0"/>
                  </a:lnTo>
                  <a:lnTo>
                    <a:pt x="0" y="0"/>
                  </a:lnTo>
                  <a:lnTo>
                    <a:pt x="11" y="18"/>
                  </a:lnTo>
                  <a:lnTo>
                    <a:pt x="28" y="31"/>
                  </a:lnTo>
                  <a:lnTo>
                    <a:pt x="52" y="40"/>
                  </a:lnTo>
                  <a:lnTo>
                    <a:pt x="83" y="48"/>
                  </a:lnTo>
                  <a:lnTo>
                    <a:pt x="120" y="55"/>
                  </a:lnTo>
                  <a:lnTo>
                    <a:pt x="163" y="61"/>
                  </a:lnTo>
                  <a:lnTo>
                    <a:pt x="209" y="63"/>
                  </a:lnTo>
                  <a:lnTo>
                    <a:pt x="259" y="66"/>
                  </a:lnTo>
                  <a:lnTo>
                    <a:pt x="259" y="4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8453" name="Freeform 9"/>
            <p:cNvSpPr>
              <a:spLocks/>
            </p:cNvSpPr>
            <p:nvPr/>
          </p:nvSpPr>
          <p:spPr bwMode="auto">
            <a:xfrm>
              <a:off x="2380" y="1536"/>
              <a:ext cx="884" cy="1934"/>
            </a:xfrm>
            <a:custGeom>
              <a:avLst/>
              <a:gdLst>
                <a:gd name="T0" fmla="*/ 661 w 903"/>
                <a:gd name="T1" fmla="*/ 45 h 1939"/>
                <a:gd name="T2" fmla="*/ 651 w 903"/>
                <a:gd name="T3" fmla="*/ 174 h 1939"/>
                <a:gd name="T4" fmla="*/ 655 w 903"/>
                <a:gd name="T5" fmla="*/ 332 h 1939"/>
                <a:gd name="T6" fmla="*/ 681 w 903"/>
                <a:gd name="T7" fmla="*/ 484 h 1939"/>
                <a:gd name="T8" fmla="*/ 733 w 903"/>
                <a:gd name="T9" fmla="*/ 602 h 1939"/>
                <a:gd name="T10" fmla="*/ 790 w 903"/>
                <a:gd name="T11" fmla="*/ 708 h 1939"/>
                <a:gd name="T12" fmla="*/ 840 w 903"/>
                <a:gd name="T13" fmla="*/ 805 h 1939"/>
                <a:gd name="T14" fmla="*/ 874 w 903"/>
                <a:gd name="T15" fmla="*/ 892 h 1939"/>
                <a:gd name="T16" fmla="*/ 892 w 903"/>
                <a:gd name="T17" fmla="*/ 1077 h 1939"/>
                <a:gd name="T18" fmla="*/ 903 w 903"/>
                <a:gd name="T19" fmla="*/ 1552 h 1939"/>
                <a:gd name="T20" fmla="*/ 872 w 903"/>
                <a:gd name="T21" fmla="*/ 1759 h 1939"/>
                <a:gd name="T22" fmla="*/ 851 w 903"/>
                <a:gd name="T23" fmla="*/ 1802 h 1939"/>
                <a:gd name="T24" fmla="*/ 829 w 903"/>
                <a:gd name="T25" fmla="*/ 1837 h 1939"/>
                <a:gd name="T26" fmla="*/ 801 w 903"/>
                <a:gd name="T27" fmla="*/ 1865 h 1939"/>
                <a:gd name="T28" fmla="*/ 777 w 903"/>
                <a:gd name="T29" fmla="*/ 1885 h 1939"/>
                <a:gd name="T30" fmla="*/ 755 w 903"/>
                <a:gd name="T31" fmla="*/ 1896 h 1939"/>
                <a:gd name="T32" fmla="*/ 724 w 903"/>
                <a:gd name="T33" fmla="*/ 1907 h 1939"/>
                <a:gd name="T34" fmla="*/ 687 w 903"/>
                <a:gd name="T35" fmla="*/ 1917 h 1939"/>
                <a:gd name="T36" fmla="*/ 644 w 903"/>
                <a:gd name="T37" fmla="*/ 1924 h 1939"/>
                <a:gd name="T38" fmla="*/ 594 w 903"/>
                <a:gd name="T39" fmla="*/ 1932 h 1939"/>
                <a:gd name="T40" fmla="*/ 540 w 903"/>
                <a:gd name="T41" fmla="*/ 1935 h 1939"/>
                <a:gd name="T42" fmla="*/ 483 w 903"/>
                <a:gd name="T43" fmla="*/ 1939 h 1939"/>
                <a:gd name="T44" fmla="*/ 418 w 903"/>
                <a:gd name="T45" fmla="*/ 1939 h 1939"/>
                <a:gd name="T46" fmla="*/ 355 w 903"/>
                <a:gd name="T47" fmla="*/ 1935 h 1939"/>
                <a:gd name="T48" fmla="*/ 298 w 903"/>
                <a:gd name="T49" fmla="*/ 1930 h 1939"/>
                <a:gd name="T50" fmla="*/ 248 w 903"/>
                <a:gd name="T51" fmla="*/ 1922 h 1939"/>
                <a:gd name="T52" fmla="*/ 205 w 903"/>
                <a:gd name="T53" fmla="*/ 1911 h 1939"/>
                <a:gd name="T54" fmla="*/ 170 w 903"/>
                <a:gd name="T55" fmla="*/ 1900 h 1939"/>
                <a:gd name="T56" fmla="*/ 142 w 903"/>
                <a:gd name="T57" fmla="*/ 1889 h 1939"/>
                <a:gd name="T58" fmla="*/ 124 w 903"/>
                <a:gd name="T59" fmla="*/ 1878 h 1939"/>
                <a:gd name="T60" fmla="*/ 100 w 903"/>
                <a:gd name="T61" fmla="*/ 1856 h 1939"/>
                <a:gd name="T62" fmla="*/ 72 w 903"/>
                <a:gd name="T63" fmla="*/ 1828 h 1939"/>
                <a:gd name="T64" fmla="*/ 52 w 903"/>
                <a:gd name="T65" fmla="*/ 1798 h 1939"/>
                <a:gd name="T66" fmla="*/ 33 w 903"/>
                <a:gd name="T67" fmla="*/ 1757 h 1939"/>
                <a:gd name="T68" fmla="*/ 0 w 903"/>
                <a:gd name="T69" fmla="*/ 1552 h 1939"/>
                <a:gd name="T70" fmla="*/ 13 w 903"/>
                <a:gd name="T71" fmla="*/ 1077 h 1939"/>
                <a:gd name="T72" fmla="*/ 31 w 903"/>
                <a:gd name="T73" fmla="*/ 892 h 1939"/>
                <a:gd name="T74" fmla="*/ 65 w 903"/>
                <a:gd name="T75" fmla="*/ 805 h 1939"/>
                <a:gd name="T76" fmla="*/ 115 w 903"/>
                <a:gd name="T77" fmla="*/ 708 h 1939"/>
                <a:gd name="T78" fmla="*/ 172 w 903"/>
                <a:gd name="T79" fmla="*/ 602 h 1939"/>
                <a:gd name="T80" fmla="*/ 222 w 903"/>
                <a:gd name="T81" fmla="*/ 484 h 1939"/>
                <a:gd name="T82" fmla="*/ 248 w 903"/>
                <a:gd name="T83" fmla="*/ 332 h 1939"/>
                <a:gd name="T84" fmla="*/ 252 w 903"/>
                <a:gd name="T85" fmla="*/ 174 h 1939"/>
                <a:gd name="T86" fmla="*/ 240 w 903"/>
                <a:gd name="T87" fmla="*/ 46 h 1939"/>
                <a:gd name="T88" fmla="*/ 252 w 903"/>
                <a:gd name="T89" fmla="*/ 9 h 1939"/>
                <a:gd name="T90" fmla="*/ 300 w 903"/>
                <a:gd name="T91" fmla="*/ 20 h 1939"/>
                <a:gd name="T92" fmla="*/ 355 w 903"/>
                <a:gd name="T93" fmla="*/ 28 h 1939"/>
                <a:gd name="T94" fmla="*/ 418 w 903"/>
                <a:gd name="T95" fmla="*/ 32 h 1939"/>
                <a:gd name="T96" fmla="*/ 485 w 903"/>
                <a:gd name="T97" fmla="*/ 32 h 1939"/>
                <a:gd name="T98" fmla="*/ 548 w 903"/>
                <a:gd name="T99" fmla="*/ 28 h 1939"/>
                <a:gd name="T100" fmla="*/ 603 w 903"/>
                <a:gd name="T101" fmla="*/ 20 h 1939"/>
                <a:gd name="T102" fmla="*/ 650 w 903"/>
                <a:gd name="T103" fmla="*/ 7 h 1939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903"/>
                <a:gd name="T157" fmla="*/ 0 h 1939"/>
                <a:gd name="T158" fmla="*/ 903 w 903"/>
                <a:gd name="T159" fmla="*/ 1939 h 1939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903" h="1939">
                  <a:moveTo>
                    <a:pt x="670" y="0"/>
                  </a:moveTo>
                  <a:lnTo>
                    <a:pt x="661" y="45"/>
                  </a:lnTo>
                  <a:lnTo>
                    <a:pt x="655" y="104"/>
                  </a:lnTo>
                  <a:lnTo>
                    <a:pt x="651" y="174"/>
                  </a:lnTo>
                  <a:lnTo>
                    <a:pt x="651" y="250"/>
                  </a:lnTo>
                  <a:lnTo>
                    <a:pt x="655" y="332"/>
                  </a:lnTo>
                  <a:lnTo>
                    <a:pt x="664" y="410"/>
                  </a:lnTo>
                  <a:lnTo>
                    <a:pt x="681" y="484"/>
                  </a:lnTo>
                  <a:lnTo>
                    <a:pt x="705" y="547"/>
                  </a:lnTo>
                  <a:lnTo>
                    <a:pt x="733" y="602"/>
                  </a:lnTo>
                  <a:lnTo>
                    <a:pt x="761" y="656"/>
                  </a:lnTo>
                  <a:lnTo>
                    <a:pt x="790" y="708"/>
                  </a:lnTo>
                  <a:lnTo>
                    <a:pt x="816" y="756"/>
                  </a:lnTo>
                  <a:lnTo>
                    <a:pt x="840" y="805"/>
                  </a:lnTo>
                  <a:lnTo>
                    <a:pt x="859" y="849"/>
                  </a:lnTo>
                  <a:lnTo>
                    <a:pt x="874" y="892"/>
                  </a:lnTo>
                  <a:lnTo>
                    <a:pt x="881" y="932"/>
                  </a:lnTo>
                  <a:lnTo>
                    <a:pt x="892" y="1077"/>
                  </a:lnTo>
                  <a:lnTo>
                    <a:pt x="903" y="1309"/>
                  </a:lnTo>
                  <a:lnTo>
                    <a:pt x="903" y="1552"/>
                  </a:lnTo>
                  <a:lnTo>
                    <a:pt x="881" y="1731"/>
                  </a:lnTo>
                  <a:lnTo>
                    <a:pt x="872" y="1759"/>
                  </a:lnTo>
                  <a:lnTo>
                    <a:pt x="863" y="1781"/>
                  </a:lnTo>
                  <a:lnTo>
                    <a:pt x="851" y="1802"/>
                  </a:lnTo>
                  <a:lnTo>
                    <a:pt x="842" y="1820"/>
                  </a:lnTo>
                  <a:lnTo>
                    <a:pt x="829" y="1837"/>
                  </a:lnTo>
                  <a:lnTo>
                    <a:pt x="816" y="1852"/>
                  </a:lnTo>
                  <a:lnTo>
                    <a:pt x="801" y="1865"/>
                  </a:lnTo>
                  <a:lnTo>
                    <a:pt x="785" y="1880"/>
                  </a:lnTo>
                  <a:lnTo>
                    <a:pt x="777" y="1885"/>
                  </a:lnTo>
                  <a:lnTo>
                    <a:pt x="766" y="1891"/>
                  </a:lnTo>
                  <a:lnTo>
                    <a:pt x="755" y="1896"/>
                  </a:lnTo>
                  <a:lnTo>
                    <a:pt x="740" y="1902"/>
                  </a:lnTo>
                  <a:lnTo>
                    <a:pt x="724" y="1907"/>
                  </a:lnTo>
                  <a:lnTo>
                    <a:pt x="707" y="1911"/>
                  </a:lnTo>
                  <a:lnTo>
                    <a:pt x="687" y="1917"/>
                  </a:lnTo>
                  <a:lnTo>
                    <a:pt x="666" y="1920"/>
                  </a:lnTo>
                  <a:lnTo>
                    <a:pt x="644" y="1924"/>
                  </a:lnTo>
                  <a:lnTo>
                    <a:pt x="620" y="1928"/>
                  </a:lnTo>
                  <a:lnTo>
                    <a:pt x="594" y="1932"/>
                  </a:lnTo>
                  <a:lnTo>
                    <a:pt x="568" y="1933"/>
                  </a:lnTo>
                  <a:lnTo>
                    <a:pt x="540" y="1935"/>
                  </a:lnTo>
                  <a:lnTo>
                    <a:pt x="513" y="1937"/>
                  </a:lnTo>
                  <a:lnTo>
                    <a:pt x="483" y="1939"/>
                  </a:lnTo>
                  <a:lnTo>
                    <a:pt x="453" y="1939"/>
                  </a:lnTo>
                  <a:lnTo>
                    <a:pt x="418" y="1939"/>
                  </a:lnTo>
                  <a:lnTo>
                    <a:pt x="387" y="1937"/>
                  </a:lnTo>
                  <a:lnTo>
                    <a:pt x="355" y="1935"/>
                  </a:lnTo>
                  <a:lnTo>
                    <a:pt x="326" y="1933"/>
                  </a:lnTo>
                  <a:lnTo>
                    <a:pt x="298" y="1930"/>
                  </a:lnTo>
                  <a:lnTo>
                    <a:pt x="272" y="1926"/>
                  </a:lnTo>
                  <a:lnTo>
                    <a:pt x="248" y="1922"/>
                  </a:lnTo>
                  <a:lnTo>
                    <a:pt x="226" y="1917"/>
                  </a:lnTo>
                  <a:lnTo>
                    <a:pt x="205" y="1911"/>
                  </a:lnTo>
                  <a:lnTo>
                    <a:pt x="187" y="1906"/>
                  </a:lnTo>
                  <a:lnTo>
                    <a:pt x="170" y="1900"/>
                  </a:lnTo>
                  <a:lnTo>
                    <a:pt x="155" y="1895"/>
                  </a:lnTo>
                  <a:lnTo>
                    <a:pt x="142" y="1889"/>
                  </a:lnTo>
                  <a:lnTo>
                    <a:pt x="131" y="1883"/>
                  </a:lnTo>
                  <a:lnTo>
                    <a:pt x="124" y="1878"/>
                  </a:lnTo>
                  <a:lnTo>
                    <a:pt x="116" y="1872"/>
                  </a:lnTo>
                  <a:lnTo>
                    <a:pt x="100" y="1856"/>
                  </a:lnTo>
                  <a:lnTo>
                    <a:pt x="85" y="1841"/>
                  </a:lnTo>
                  <a:lnTo>
                    <a:pt x="72" y="1828"/>
                  </a:lnTo>
                  <a:lnTo>
                    <a:pt x="61" y="1813"/>
                  </a:lnTo>
                  <a:lnTo>
                    <a:pt x="52" y="1798"/>
                  </a:lnTo>
                  <a:lnTo>
                    <a:pt x="42" y="1780"/>
                  </a:lnTo>
                  <a:lnTo>
                    <a:pt x="33" y="1757"/>
                  </a:lnTo>
                  <a:lnTo>
                    <a:pt x="24" y="1731"/>
                  </a:lnTo>
                  <a:lnTo>
                    <a:pt x="0" y="1552"/>
                  </a:lnTo>
                  <a:lnTo>
                    <a:pt x="2" y="1309"/>
                  </a:lnTo>
                  <a:lnTo>
                    <a:pt x="13" y="1077"/>
                  </a:lnTo>
                  <a:lnTo>
                    <a:pt x="24" y="932"/>
                  </a:lnTo>
                  <a:lnTo>
                    <a:pt x="31" y="892"/>
                  </a:lnTo>
                  <a:lnTo>
                    <a:pt x="44" y="849"/>
                  </a:lnTo>
                  <a:lnTo>
                    <a:pt x="65" y="805"/>
                  </a:lnTo>
                  <a:lnTo>
                    <a:pt x="87" y="756"/>
                  </a:lnTo>
                  <a:lnTo>
                    <a:pt x="115" y="708"/>
                  </a:lnTo>
                  <a:lnTo>
                    <a:pt x="142" y="656"/>
                  </a:lnTo>
                  <a:lnTo>
                    <a:pt x="172" y="602"/>
                  </a:lnTo>
                  <a:lnTo>
                    <a:pt x="200" y="547"/>
                  </a:lnTo>
                  <a:lnTo>
                    <a:pt x="222" y="484"/>
                  </a:lnTo>
                  <a:lnTo>
                    <a:pt x="239" y="410"/>
                  </a:lnTo>
                  <a:lnTo>
                    <a:pt x="248" y="332"/>
                  </a:lnTo>
                  <a:lnTo>
                    <a:pt x="252" y="252"/>
                  </a:lnTo>
                  <a:lnTo>
                    <a:pt x="252" y="174"/>
                  </a:lnTo>
                  <a:lnTo>
                    <a:pt x="246" y="104"/>
                  </a:lnTo>
                  <a:lnTo>
                    <a:pt x="240" y="46"/>
                  </a:lnTo>
                  <a:lnTo>
                    <a:pt x="231" y="2"/>
                  </a:lnTo>
                  <a:lnTo>
                    <a:pt x="252" y="9"/>
                  </a:lnTo>
                  <a:lnTo>
                    <a:pt x="276" y="17"/>
                  </a:lnTo>
                  <a:lnTo>
                    <a:pt x="300" y="20"/>
                  </a:lnTo>
                  <a:lnTo>
                    <a:pt x="327" y="24"/>
                  </a:lnTo>
                  <a:lnTo>
                    <a:pt x="355" y="28"/>
                  </a:lnTo>
                  <a:lnTo>
                    <a:pt x="387" y="30"/>
                  </a:lnTo>
                  <a:lnTo>
                    <a:pt x="418" y="32"/>
                  </a:lnTo>
                  <a:lnTo>
                    <a:pt x="453" y="32"/>
                  </a:lnTo>
                  <a:lnTo>
                    <a:pt x="485" y="32"/>
                  </a:lnTo>
                  <a:lnTo>
                    <a:pt x="516" y="30"/>
                  </a:lnTo>
                  <a:lnTo>
                    <a:pt x="548" y="28"/>
                  </a:lnTo>
                  <a:lnTo>
                    <a:pt x="576" y="24"/>
                  </a:lnTo>
                  <a:lnTo>
                    <a:pt x="603" y="20"/>
                  </a:lnTo>
                  <a:lnTo>
                    <a:pt x="627" y="15"/>
                  </a:lnTo>
                  <a:lnTo>
                    <a:pt x="650" y="7"/>
                  </a:lnTo>
                  <a:lnTo>
                    <a:pt x="67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8454" name="Freeform 10"/>
            <p:cNvSpPr>
              <a:spLocks/>
            </p:cNvSpPr>
            <p:nvPr/>
          </p:nvSpPr>
          <p:spPr bwMode="auto">
            <a:xfrm>
              <a:off x="3018" y="1529"/>
              <a:ext cx="78" cy="554"/>
            </a:xfrm>
            <a:custGeom>
              <a:avLst/>
              <a:gdLst>
                <a:gd name="T0" fmla="*/ 78 w 78"/>
                <a:gd name="T1" fmla="*/ 543 h 554"/>
                <a:gd name="T2" fmla="*/ 78 w 78"/>
                <a:gd name="T3" fmla="*/ 543 h 554"/>
                <a:gd name="T4" fmla="*/ 54 w 78"/>
                <a:gd name="T5" fmla="*/ 484 h 554"/>
                <a:gd name="T6" fmla="*/ 38 w 78"/>
                <a:gd name="T7" fmla="*/ 410 h 554"/>
                <a:gd name="T8" fmla="*/ 28 w 78"/>
                <a:gd name="T9" fmla="*/ 334 h 554"/>
                <a:gd name="T10" fmla="*/ 26 w 78"/>
                <a:gd name="T11" fmla="*/ 252 h 554"/>
                <a:gd name="T12" fmla="*/ 26 w 78"/>
                <a:gd name="T13" fmla="*/ 176 h 554"/>
                <a:gd name="T14" fmla="*/ 28 w 78"/>
                <a:gd name="T15" fmla="*/ 106 h 554"/>
                <a:gd name="T16" fmla="*/ 34 w 78"/>
                <a:gd name="T17" fmla="*/ 47 h 554"/>
                <a:gd name="T18" fmla="*/ 43 w 78"/>
                <a:gd name="T19" fmla="*/ 4 h 554"/>
                <a:gd name="T20" fmla="*/ 21 w 78"/>
                <a:gd name="T21" fmla="*/ 0 h 554"/>
                <a:gd name="T22" fmla="*/ 12 w 78"/>
                <a:gd name="T23" fmla="*/ 47 h 554"/>
                <a:gd name="T24" fmla="*/ 6 w 78"/>
                <a:gd name="T25" fmla="*/ 106 h 554"/>
                <a:gd name="T26" fmla="*/ 0 w 78"/>
                <a:gd name="T27" fmla="*/ 176 h 554"/>
                <a:gd name="T28" fmla="*/ 0 w 78"/>
                <a:gd name="T29" fmla="*/ 252 h 554"/>
                <a:gd name="T30" fmla="*/ 6 w 78"/>
                <a:gd name="T31" fmla="*/ 334 h 554"/>
                <a:gd name="T32" fmla="*/ 15 w 78"/>
                <a:gd name="T33" fmla="*/ 414 h 554"/>
                <a:gd name="T34" fmla="*/ 32 w 78"/>
                <a:gd name="T35" fmla="*/ 488 h 554"/>
                <a:gd name="T36" fmla="*/ 56 w 78"/>
                <a:gd name="T37" fmla="*/ 554 h 554"/>
                <a:gd name="T38" fmla="*/ 56 w 78"/>
                <a:gd name="T39" fmla="*/ 554 h 554"/>
                <a:gd name="T40" fmla="*/ 78 w 78"/>
                <a:gd name="T41" fmla="*/ 543 h 55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78"/>
                <a:gd name="T64" fmla="*/ 0 h 554"/>
                <a:gd name="T65" fmla="*/ 78 w 78"/>
                <a:gd name="T66" fmla="*/ 554 h 554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78" h="554">
                  <a:moveTo>
                    <a:pt x="78" y="543"/>
                  </a:moveTo>
                  <a:lnTo>
                    <a:pt x="78" y="543"/>
                  </a:lnTo>
                  <a:lnTo>
                    <a:pt x="54" y="484"/>
                  </a:lnTo>
                  <a:lnTo>
                    <a:pt x="38" y="410"/>
                  </a:lnTo>
                  <a:lnTo>
                    <a:pt x="28" y="334"/>
                  </a:lnTo>
                  <a:lnTo>
                    <a:pt x="26" y="252"/>
                  </a:lnTo>
                  <a:lnTo>
                    <a:pt x="26" y="176"/>
                  </a:lnTo>
                  <a:lnTo>
                    <a:pt x="28" y="106"/>
                  </a:lnTo>
                  <a:lnTo>
                    <a:pt x="34" y="47"/>
                  </a:lnTo>
                  <a:lnTo>
                    <a:pt x="43" y="4"/>
                  </a:lnTo>
                  <a:lnTo>
                    <a:pt x="21" y="0"/>
                  </a:lnTo>
                  <a:lnTo>
                    <a:pt x="12" y="47"/>
                  </a:lnTo>
                  <a:lnTo>
                    <a:pt x="6" y="106"/>
                  </a:lnTo>
                  <a:lnTo>
                    <a:pt x="0" y="176"/>
                  </a:lnTo>
                  <a:lnTo>
                    <a:pt x="0" y="252"/>
                  </a:lnTo>
                  <a:lnTo>
                    <a:pt x="6" y="334"/>
                  </a:lnTo>
                  <a:lnTo>
                    <a:pt x="15" y="414"/>
                  </a:lnTo>
                  <a:lnTo>
                    <a:pt x="32" y="488"/>
                  </a:lnTo>
                  <a:lnTo>
                    <a:pt x="56" y="554"/>
                  </a:lnTo>
                  <a:lnTo>
                    <a:pt x="78" y="54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8455" name="Freeform 11"/>
            <p:cNvSpPr>
              <a:spLocks/>
            </p:cNvSpPr>
            <p:nvPr/>
          </p:nvSpPr>
          <p:spPr bwMode="auto">
            <a:xfrm>
              <a:off x="3074" y="2072"/>
              <a:ext cx="198" cy="391"/>
            </a:xfrm>
            <a:custGeom>
              <a:avLst/>
              <a:gdLst>
                <a:gd name="T0" fmla="*/ 198 w 198"/>
                <a:gd name="T1" fmla="*/ 391 h 391"/>
                <a:gd name="T2" fmla="*/ 198 w 198"/>
                <a:gd name="T3" fmla="*/ 391 h 391"/>
                <a:gd name="T4" fmla="*/ 191 w 198"/>
                <a:gd name="T5" fmla="*/ 349 h 391"/>
                <a:gd name="T6" fmla="*/ 176 w 198"/>
                <a:gd name="T7" fmla="*/ 304 h 391"/>
                <a:gd name="T8" fmla="*/ 157 w 198"/>
                <a:gd name="T9" fmla="*/ 260 h 391"/>
                <a:gd name="T10" fmla="*/ 133 w 198"/>
                <a:gd name="T11" fmla="*/ 210 h 391"/>
                <a:gd name="T12" fmla="*/ 107 w 198"/>
                <a:gd name="T13" fmla="*/ 162 h 391"/>
                <a:gd name="T14" fmla="*/ 78 w 198"/>
                <a:gd name="T15" fmla="*/ 110 h 391"/>
                <a:gd name="T16" fmla="*/ 50 w 198"/>
                <a:gd name="T17" fmla="*/ 56 h 391"/>
                <a:gd name="T18" fmla="*/ 22 w 198"/>
                <a:gd name="T19" fmla="*/ 0 h 391"/>
                <a:gd name="T20" fmla="*/ 0 w 198"/>
                <a:gd name="T21" fmla="*/ 11 h 391"/>
                <a:gd name="T22" fmla="*/ 28 w 198"/>
                <a:gd name="T23" fmla="*/ 67 h 391"/>
                <a:gd name="T24" fmla="*/ 56 w 198"/>
                <a:gd name="T25" fmla="*/ 121 h 391"/>
                <a:gd name="T26" fmla="*/ 85 w 198"/>
                <a:gd name="T27" fmla="*/ 173 h 391"/>
                <a:gd name="T28" fmla="*/ 111 w 198"/>
                <a:gd name="T29" fmla="*/ 221 h 391"/>
                <a:gd name="T30" fmla="*/ 135 w 198"/>
                <a:gd name="T31" fmla="*/ 267 h 391"/>
                <a:gd name="T32" fmla="*/ 154 w 198"/>
                <a:gd name="T33" fmla="*/ 312 h 391"/>
                <a:gd name="T34" fmla="*/ 169 w 198"/>
                <a:gd name="T35" fmla="*/ 353 h 391"/>
                <a:gd name="T36" fmla="*/ 176 w 198"/>
                <a:gd name="T37" fmla="*/ 391 h 391"/>
                <a:gd name="T38" fmla="*/ 176 w 198"/>
                <a:gd name="T39" fmla="*/ 391 h 391"/>
                <a:gd name="T40" fmla="*/ 198 w 198"/>
                <a:gd name="T41" fmla="*/ 391 h 391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98"/>
                <a:gd name="T64" fmla="*/ 0 h 391"/>
                <a:gd name="T65" fmla="*/ 198 w 198"/>
                <a:gd name="T66" fmla="*/ 391 h 391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98" h="391">
                  <a:moveTo>
                    <a:pt x="198" y="391"/>
                  </a:moveTo>
                  <a:lnTo>
                    <a:pt x="198" y="391"/>
                  </a:lnTo>
                  <a:lnTo>
                    <a:pt x="191" y="349"/>
                  </a:lnTo>
                  <a:lnTo>
                    <a:pt x="176" y="304"/>
                  </a:lnTo>
                  <a:lnTo>
                    <a:pt x="157" y="260"/>
                  </a:lnTo>
                  <a:lnTo>
                    <a:pt x="133" y="210"/>
                  </a:lnTo>
                  <a:lnTo>
                    <a:pt x="107" y="162"/>
                  </a:lnTo>
                  <a:lnTo>
                    <a:pt x="78" y="110"/>
                  </a:lnTo>
                  <a:lnTo>
                    <a:pt x="50" y="56"/>
                  </a:lnTo>
                  <a:lnTo>
                    <a:pt x="22" y="0"/>
                  </a:lnTo>
                  <a:lnTo>
                    <a:pt x="0" y="11"/>
                  </a:lnTo>
                  <a:lnTo>
                    <a:pt x="28" y="67"/>
                  </a:lnTo>
                  <a:lnTo>
                    <a:pt x="56" y="121"/>
                  </a:lnTo>
                  <a:lnTo>
                    <a:pt x="85" y="173"/>
                  </a:lnTo>
                  <a:lnTo>
                    <a:pt x="111" y="221"/>
                  </a:lnTo>
                  <a:lnTo>
                    <a:pt x="135" y="267"/>
                  </a:lnTo>
                  <a:lnTo>
                    <a:pt x="154" y="312"/>
                  </a:lnTo>
                  <a:lnTo>
                    <a:pt x="169" y="353"/>
                  </a:lnTo>
                  <a:lnTo>
                    <a:pt x="176" y="391"/>
                  </a:lnTo>
                  <a:lnTo>
                    <a:pt x="198" y="39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8456" name="Freeform 12"/>
            <p:cNvSpPr>
              <a:spLocks/>
            </p:cNvSpPr>
            <p:nvPr/>
          </p:nvSpPr>
          <p:spPr bwMode="auto">
            <a:xfrm>
              <a:off x="3250" y="2463"/>
              <a:ext cx="44" cy="803"/>
            </a:xfrm>
            <a:custGeom>
              <a:avLst/>
              <a:gdLst>
                <a:gd name="T0" fmla="*/ 22 w 44"/>
                <a:gd name="T1" fmla="*/ 803 h 803"/>
                <a:gd name="T2" fmla="*/ 22 w 44"/>
                <a:gd name="T3" fmla="*/ 803 h 803"/>
                <a:gd name="T4" fmla="*/ 44 w 44"/>
                <a:gd name="T5" fmla="*/ 620 h 803"/>
                <a:gd name="T6" fmla="*/ 44 w 44"/>
                <a:gd name="T7" fmla="*/ 377 h 803"/>
                <a:gd name="T8" fmla="*/ 33 w 44"/>
                <a:gd name="T9" fmla="*/ 145 h 803"/>
                <a:gd name="T10" fmla="*/ 22 w 44"/>
                <a:gd name="T11" fmla="*/ 0 h 803"/>
                <a:gd name="T12" fmla="*/ 0 w 44"/>
                <a:gd name="T13" fmla="*/ 0 h 803"/>
                <a:gd name="T14" fmla="*/ 11 w 44"/>
                <a:gd name="T15" fmla="*/ 145 h 803"/>
                <a:gd name="T16" fmla="*/ 22 w 44"/>
                <a:gd name="T17" fmla="*/ 377 h 803"/>
                <a:gd name="T18" fmla="*/ 22 w 44"/>
                <a:gd name="T19" fmla="*/ 620 h 803"/>
                <a:gd name="T20" fmla="*/ 0 w 44"/>
                <a:gd name="T21" fmla="*/ 796 h 803"/>
                <a:gd name="T22" fmla="*/ 0 w 44"/>
                <a:gd name="T23" fmla="*/ 796 h 803"/>
                <a:gd name="T24" fmla="*/ 22 w 44"/>
                <a:gd name="T25" fmla="*/ 803 h 80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44"/>
                <a:gd name="T40" fmla="*/ 0 h 803"/>
                <a:gd name="T41" fmla="*/ 44 w 44"/>
                <a:gd name="T42" fmla="*/ 803 h 80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44" h="803">
                  <a:moveTo>
                    <a:pt x="22" y="803"/>
                  </a:moveTo>
                  <a:lnTo>
                    <a:pt x="22" y="803"/>
                  </a:lnTo>
                  <a:lnTo>
                    <a:pt x="44" y="620"/>
                  </a:lnTo>
                  <a:lnTo>
                    <a:pt x="44" y="377"/>
                  </a:lnTo>
                  <a:lnTo>
                    <a:pt x="33" y="145"/>
                  </a:lnTo>
                  <a:lnTo>
                    <a:pt x="22" y="0"/>
                  </a:lnTo>
                  <a:lnTo>
                    <a:pt x="0" y="0"/>
                  </a:lnTo>
                  <a:lnTo>
                    <a:pt x="11" y="145"/>
                  </a:lnTo>
                  <a:lnTo>
                    <a:pt x="22" y="377"/>
                  </a:lnTo>
                  <a:lnTo>
                    <a:pt x="22" y="620"/>
                  </a:lnTo>
                  <a:lnTo>
                    <a:pt x="0" y="796"/>
                  </a:lnTo>
                  <a:lnTo>
                    <a:pt x="22" y="80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8457" name="Freeform 13"/>
            <p:cNvSpPr>
              <a:spLocks/>
            </p:cNvSpPr>
            <p:nvPr/>
          </p:nvSpPr>
          <p:spPr bwMode="auto">
            <a:xfrm>
              <a:off x="3157" y="3259"/>
              <a:ext cx="115" cy="161"/>
            </a:xfrm>
            <a:custGeom>
              <a:avLst/>
              <a:gdLst>
                <a:gd name="T0" fmla="*/ 15 w 115"/>
                <a:gd name="T1" fmla="*/ 161 h 161"/>
                <a:gd name="T2" fmla="*/ 15 w 115"/>
                <a:gd name="T3" fmla="*/ 161 h 161"/>
                <a:gd name="T4" fmla="*/ 32 w 115"/>
                <a:gd name="T5" fmla="*/ 146 h 161"/>
                <a:gd name="T6" fmla="*/ 47 w 115"/>
                <a:gd name="T7" fmla="*/ 131 h 161"/>
                <a:gd name="T8" fmla="*/ 61 w 115"/>
                <a:gd name="T9" fmla="*/ 116 h 161"/>
                <a:gd name="T10" fmla="*/ 74 w 115"/>
                <a:gd name="T11" fmla="*/ 98 h 161"/>
                <a:gd name="T12" fmla="*/ 86 w 115"/>
                <a:gd name="T13" fmla="*/ 79 h 161"/>
                <a:gd name="T14" fmla="*/ 97 w 115"/>
                <a:gd name="T15" fmla="*/ 59 h 161"/>
                <a:gd name="T16" fmla="*/ 106 w 115"/>
                <a:gd name="T17" fmla="*/ 35 h 161"/>
                <a:gd name="T18" fmla="*/ 115 w 115"/>
                <a:gd name="T19" fmla="*/ 7 h 161"/>
                <a:gd name="T20" fmla="*/ 93 w 115"/>
                <a:gd name="T21" fmla="*/ 0 h 161"/>
                <a:gd name="T22" fmla="*/ 84 w 115"/>
                <a:gd name="T23" fmla="*/ 27 h 161"/>
                <a:gd name="T24" fmla="*/ 74 w 115"/>
                <a:gd name="T25" fmla="*/ 48 h 161"/>
                <a:gd name="T26" fmla="*/ 63 w 115"/>
                <a:gd name="T27" fmla="*/ 68 h 161"/>
                <a:gd name="T28" fmla="*/ 56 w 115"/>
                <a:gd name="T29" fmla="*/ 87 h 161"/>
                <a:gd name="T30" fmla="*/ 43 w 115"/>
                <a:gd name="T31" fmla="*/ 102 h 161"/>
                <a:gd name="T32" fmla="*/ 32 w 115"/>
                <a:gd name="T33" fmla="*/ 116 h 161"/>
                <a:gd name="T34" fmla="*/ 17 w 115"/>
                <a:gd name="T35" fmla="*/ 128 h 161"/>
                <a:gd name="T36" fmla="*/ 0 w 115"/>
                <a:gd name="T37" fmla="*/ 142 h 161"/>
                <a:gd name="T38" fmla="*/ 0 w 115"/>
                <a:gd name="T39" fmla="*/ 142 h 161"/>
                <a:gd name="T40" fmla="*/ 15 w 115"/>
                <a:gd name="T41" fmla="*/ 161 h 161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15"/>
                <a:gd name="T64" fmla="*/ 0 h 161"/>
                <a:gd name="T65" fmla="*/ 115 w 115"/>
                <a:gd name="T66" fmla="*/ 161 h 161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15" h="161">
                  <a:moveTo>
                    <a:pt x="15" y="161"/>
                  </a:moveTo>
                  <a:lnTo>
                    <a:pt x="15" y="161"/>
                  </a:lnTo>
                  <a:lnTo>
                    <a:pt x="32" y="146"/>
                  </a:lnTo>
                  <a:lnTo>
                    <a:pt x="47" y="131"/>
                  </a:lnTo>
                  <a:lnTo>
                    <a:pt x="61" y="116"/>
                  </a:lnTo>
                  <a:lnTo>
                    <a:pt x="74" y="98"/>
                  </a:lnTo>
                  <a:lnTo>
                    <a:pt x="86" y="79"/>
                  </a:lnTo>
                  <a:lnTo>
                    <a:pt x="97" y="59"/>
                  </a:lnTo>
                  <a:lnTo>
                    <a:pt x="106" y="35"/>
                  </a:lnTo>
                  <a:lnTo>
                    <a:pt x="115" y="7"/>
                  </a:lnTo>
                  <a:lnTo>
                    <a:pt x="93" y="0"/>
                  </a:lnTo>
                  <a:lnTo>
                    <a:pt x="84" y="27"/>
                  </a:lnTo>
                  <a:lnTo>
                    <a:pt x="74" y="48"/>
                  </a:lnTo>
                  <a:lnTo>
                    <a:pt x="63" y="68"/>
                  </a:lnTo>
                  <a:lnTo>
                    <a:pt x="56" y="87"/>
                  </a:lnTo>
                  <a:lnTo>
                    <a:pt x="43" y="102"/>
                  </a:lnTo>
                  <a:lnTo>
                    <a:pt x="32" y="116"/>
                  </a:lnTo>
                  <a:lnTo>
                    <a:pt x="17" y="128"/>
                  </a:lnTo>
                  <a:lnTo>
                    <a:pt x="0" y="142"/>
                  </a:lnTo>
                  <a:lnTo>
                    <a:pt x="15" y="16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8458" name="Freeform 14"/>
            <p:cNvSpPr>
              <a:spLocks/>
            </p:cNvSpPr>
            <p:nvPr/>
          </p:nvSpPr>
          <p:spPr bwMode="auto">
            <a:xfrm>
              <a:off x="2833" y="3401"/>
              <a:ext cx="339" cy="82"/>
            </a:xfrm>
            <a:custGeom>
              <a:avLst/>
              <a:gdLst>
                <a:gd name="T0" fmla="*/ 0 w 339"/>
                <a:gd name="T1" fmla="*/ 82 h 82"/>
                <a:gd name="T2" fmla="*/ 0 w 339"/>
                <a:gd name="T3" fmla="*/ 82 h 82"/>
                <a:gd name="T4" fmla="*/ 30 w 339"/>
                <a:gd name="T5" fmla="*/ 82 h 82"/>
                <a:gd name="T6" fmla="*/ 60 w 339"/>
                <a:gd name="T7" fmla="*/ 78 h 82"/>
                <a:gd name="T8" fmla="*/ 87 w 339"/>
                <a:gd name="T9" fmla="*/ 76 h 82"/>
                <a:gd name="T10" fmla="*/ 115 w 339"/>
                <a:gd name="T11" fmla="*/ 75 h 82"/>
                <a:gd name="T12" fmla="*/ 141 w 339"/>
                <a:gd name="T13" fmla="*/ 73 h 82"/>
                <a:gd name="T14" fmla="*/ 169 w 339"/>
                <a:gd name="T15" fmla="*/ 69 h 82"/>
                <a:gd name="T16" fmla="*/ 193 w 339"/>
                <a:gd name="T17" fmla="*/ 65 h 82"/>
                <a:gd name="T18" fmla="*/ 215 w 339"/>
                <a:gd name="T19" fmla="*/ 62 h 82"/>
                <a:gd name="T20" fmla="*/ 235 w 339"/>
                <a:gd name="T21" fmla="*/ 58 h 82"/>
                <a:gd name="T22" fmla="*/ 256 w 339"/>
                <a:gd name="T23" fmla="*/ 52 h 82"/>
                <a:gd name="T24" fmla="*/ 273 w 339"/>
                <a:gd name="T25" fmla="*/ 49 h 82"/>
                <a:gd name="T26" fmla="*/ 291 w 339"/>
                <a:gd name="T27" fmla="*/ 43 h 82"/>
                <a:gd name="T28" fmla="*/ 306 w 339"/>
                <a:gd name="T29" fmla="*/ 37 h 82"/>
                <a:gd name="T30" fmla="*/ 319 w 339"/>
                <a:gd name="T31" fmla="*/ 32 h 82"/>
                <a:gd name="T32" fmla="*/ 330 w 339"/>
                <a:gd name="T33" fmla="*/ 25 h 82"/>
                <a:gd name="T34" fmla="*/ 339 w 339"/>
                <a:gd name="T35" fmla="*/ 19 h 82"/>
                <a:gd name="T36" fmla="*/ 324 w 339"/>
                <a:gd name="T37" fmla="*/ 0 h 82"/>
                <a:gd name="T38" fmla="*/ 319 w 339"/>
                <a:gd name="T39" fmla="*/ 6 h 82"/>
                <a:gd name="T40" fmla="*/ 308 w 339"/>
                <a:gd name="T41" fmla="*/ 10 h 82"/>
                <a:gd name="T42" fmla="*/ 298 w 339"/>
                <a:gd name="T43" fmla="*/ 15 h 82"/>
                <a:gd name="T44" fmla="*/ 284 w 339"/>
                <a:gd name="T45" fmla="*/ 21 h 82"/>
                <a:gd name="T46" fmla="*/ 269 w 339"/>
                <a:gd name="T47" fmla="*/ 26 h 82"/>
                <a:gd name="T48" fmla="*/ 252 w 339"/>
                <a:gd name="T49" fmla="*/ 30 h 82"/>
                <a:gd name="T50" fmla="*/ 232 w 339"/>
                <a:gd name="T51" fmla="*/ 36 h 82"/>
                <a:gd name="T52" fmla="*/ 211 w 339"/>
                <a:gd name="T53" fmla="*/ 39 h 82"/>
                <a:gd name="T54" fmla="*/ 189 w 339"/>
                <a:gd name="T55" fmla="*/ 43 h 82"/>
                <a:gd name="T56" fmla="*/ 165 w 339"/>
                <a:gd name="T57" fmla="*/ 47 h 82"/>
                <a:gd name="T58" fmla="*/ 141 w 339"/>
                <a:gd name="T59" fmla="*/ 50 h 82"/>
                <a:gd name="T60" fmla="*/ 115 w 339"/>
                <a:gd name="T61" fmla="*/ 52 h 82"/>
                <a:gd name="T62" fmla="*/ 87 w 339"/>
                <a:gd name="T63" fmla="*/ 54 h 82"/>
                <a:gd name="T64" fmla="*/ 60 w 339"/>
                <a:gd name="T65" fmla="*/ 56 h 82"/>
                <a:gd name="T66" fmla="*/ 30 w 339"/>
                <a:gd name="T67" fmla="*/ 56 h 82"/>
                <a:gd name="T68" fmla="*/ 0 w 339"/>
                <a:gd name="T69" fmla="*/ 56 h 82"/>
                <a:gd name="T70" fmla="*/ 0 w 339"/>
                <a:gd name="T71" fmla="*/ 56 h 82"/>
                <a:gd name="T72" fmla="*/ 0 w 339"/>
                <a:gd name="T73" fmla="*/ 82 h 82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339"/>
                <a:gd name="T112" fmla="*/ 0 h 82"/>
                <a:gd name="T113" fmla="*/ 339 w 339"/>
                <a:gd name="T114" fmla="*/ 82 h 82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339" h="82">
                  <a:moveTo>
                    <a:pt x="0" y="82"/>
                  </a:moveTo>
                  <a:lnTo>
                    <a:pt x="0" y="82"/>
                  </a:lnTo>
                  <a:lnTo>
                    <a:pt x="30" y="82"/>
                  </a:lnTo>
                  <a:lnTo>
                    <a:pt x="60" y="78"/>
                  </a:lnTo>
                  <a:lnTo>
                    <a:pt x="87" y="76"/>
                  </a:lnTo>
                  <a:lnTo>
                    <a:pt x="115" y="75"/>
                  </a:lnTo>
                  <a:lnTo>
                    <a:pt x="141" y="73"/>
                  </a:lnTo>
                  <a:lnTo>
                    <a:pt x="169" y="69"/>
                  </a:lnTo>
                  <a:lnTo>
                    <a:pt x="193" y="65"/>
                  </a:lnTo>
                  <a:lnTo>
                    <a:pt x="215" y="62"/>
                  </a:lnTo>
                  <a:lnTo>
                    <a:pt x="235" y="58"/>
                  </a:lnTo>
                  <a:lnTo>
                    <a:pt x="256" y="52"/>
                  </a:lnTo>
                  <a:lnTo>
                    <a:pt x="273" y="49"/>
                  </a:lnTo>
                  <a:lnTo>
                    <a:pt x="291" y="43"/>
                  </a:lnTo>
                  <a:lnTo>
                    <a:pt x="306" y="37"/>
                  </a:lnTo>
                  <a:lnTo>
                    <a:pt x="319" y="32"/>
                  </a:lnTo>
                  <a:lnTo>
                    <a:pt x="330" y="25"/>
                  </a:lnTo>
                  <a:lnTo>
                    <a:pt x="339" y="19"/>
                  </a:lnTo>
                  <a:lnTo>
                    <a:pt x="324" y="0"/>
                  </a:lnTo>
                  <a:lnTo>
                    <a:pt x="319" y="6"/>
                  </a:lnTo>
                  <a:lnTo>
                    <a:pt x="308" y="10"/>
                  </a:lnTo>
                  <a:lnTo>
                    <a:pt x="298" y="15"/>
                  </a:lnTo>
                  <a:lnTo>
                    <a:pt x="284" y="21"/>
                  </a:lnTo>
                  <a:lnTo>
                    <a:pt x="269" y="26"/>
                  </a:lnTo>
                  <a:lnTo>
                    <a:pt x="252" y="30"/>
                  </a:lnTo>
                  <a:lnTo>
                    <a:pt x="232" y="36"/>
                  </a:lnTo>
                  <a:lnTo>
                    <a:pt x="211" y="39"/>
                  </a:lnTo>
                  <a:lnTo>
                    <a:pt x="189" y="43"/>
                  </a:lnTo>
                  <a:lnTo>
                    <a:pt x="165" y="47"/>
                  </a:lnTo>
                  <a:lnTo>
                    <a:pt x="141" y="50"/>
                  </a:lnTo>
                  <a:lnTo>
                    <a:pt x="115" y="52"/>
                  </a:lnTo>
                  <a:lnTo>
                    <a:pt x="87" y="54"/>
                  </a:lnTo>
                  <a:lnTo>
                    <a:pt x="60" y="56"/>
                  </a:lnTo>
                  <a:lnTo>
                    <a:pt x="30" y="56"/>
                  </a:lnTo>
                  <a:lnTo>
                    <a:pt x="0" y="56"/>
                  </a:lnTo>
                  <a:lnTo>
                    <a:pt x="0" y="8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8459" name="Freeform 15"/>
            <p:cNvSpPr>
              <a:spLocks/>
            </p:cNvSpPr>
            <p:nvPr/>
          </p:nvSpPr>
          <p:spPr bwMode="auto">
            <a:xfrm>
              <a:off x="2489" y="3396"/>
              <a:ext cx="344" cy="87"/>
            </a:xfrm>
            <a:custGeom>
              <a:avLst/>
              <a:gdLst>
                <a:gd name="T0" fmla="*/ 0 w 344"/>
                <a:gd name="T1" fmla="*/ 15 h 87"/>
                <a:gd name="T2" fmla="*/ 0 w 344"/>
                <a:gd name="T3" fmla="*/ 15 h 87"/>
                <a:gd name="T4" fmla="*/ 7 w 344"/>
                <a:gd name="T5" fmla="*/ 22 h 87"/>
                <a:gd name="T6" fmla="*/ 17 w 344"/>
                <a:gd name="T7" fmla="*/ 28 h 87"/>
                <a:gd name="T8" fmla="*/ 30 w 344"/>
                <a:gd name="T9" fmla="*/ 35 h 87"/>
                <a:gd name="T10" fmla="*/ 43 w 344"/>
                <a:gd name="T11" fmla="*/ 41 h 87"/>
                <a:gd name="T12" fmla="*/ 57 w 344"/>
                <a:gd name="T13" fmla="*/ 46 h 87"/>
                <a:gd name="T14" fmla="*/ 74 w 344"/>
                <a:gd name="T15" fmla="*/ 52 h 87"/>
                <a:gd name="T16" fmla="*/ 94 w 344"/>
                <a:gd name="T17" fmla="*/ 57 h 87"/>
                <a:gd name="T18" fmla="*/ 115 w 344"/>
                <a:gd name="T19" fmla="*/ 63 h 87"/>
                <a:gd name="T20" fmla="*/ 137 w 344"/>
                <a:gd name="T21" fmla="*/ 68 h 87"/>
                <a:gd name="T22" fmla="*/ 161 w 344"/>
                <a:gd name="T23" fmla="*/ 72 h 87"/>
                <a:gd name="T24" fmla="*/ 189 w 344"/>
                <a:gd name="T25" fmla="*/ 76 h 87"/>
                <a:gd name="T26" fmla="*/ 217 w 344"/>
                <a:gd name="T27" fmla="*/ 80 h 87"/>
                <a:gd name="T28" fmla="*/ 246 w 344"/>
                <a:gd name="T29" fmla="*/ 81 h 87"/>
                <a:gd name="T30" fmla="*/ 278 w 344"/>
                <a:gd name="T31" fmla="*/ 83 h 87"/>
                <a:gd name="T32" fmla="*/ 309 w 344"/>
                <a:gd name="T33" fmla="*/ 87 h 87"/>
                <a:gd name="T34" fmla="*/ 344 w 344"/>
                <a:gd name="T35" fmla="*/ 87 h 87"/>
                <a:gd name="T36" fmla="*/ 344 w 344"/>
                <a:gd name="T37" fmla="*/ 61 h 87"/>
                <a:gd name="T38" fmla="*/ 309 w 344"/>
                <a:gd name="T39" fmla="*/ 61 h 87"/>
                <a:gd name="T40" fmla="*/ 278 w 344"/>
                <a:gd name="T41" fmla="*/ 61 h 87"/>
                <a:gd name="T42" fmla="*/ 246 w 344"/>
                <a:gd name="T43" fmla="*/ 59 h 87"/>
                <a:gd name="T44" fmla="*/ 217 w 344"/>
                <a:gd name="T45" fmla="*/ 57 h 87"/>
                <a:gd name="T46" fmla="*/ 189 w 344"/>
                <a:gd name="T47" fmla="*/ 54 h 87"/>
                <a:gd name="T48" fmla="*/ 165 w 344"/>
                <a:gd name="T49" fmla="*/ 50 h 87"/>
                <a:gd name="T50" fmla="*/ 141 w 344"/>
                <a:gd name="T51" fmla="*/ 46 h 87"/>
                <a:gd name="T52" fmla="*/ 118 w 344"/>
                <a:gd name="T53" fmla="*/ 41 h 87"/>
                <a:gd name="T54" fmla="*/ 98 w 344"/>
                <a:gd name="T55" fmla="*/ 35 h 87"/>
                <a:gd name="T56" fmla="*/ 81 w 344"/>
                <a:gd name="T57" fmla="*/ 30 h 87"/>
                <a:gd name="T58" fmla="*/ 65 w 344"/>
                <a:gd name="T59" fmla="*/ 24 h 87"/>
                <a:gd name="T60" fmla="*/ 50 w 344"/>
                <a:gd name="T61" fmla="*/ 18 h 87"/>
                <a:gd name="T62" fmla="*/ 37 w 344"/>
                <a:gd name="T63" fmla="*/ 13 h 87"/>
                <a:gd name="T64" fmla="*/ 28 w 344"/>
                <a:gd name="T65" fmla="*/ 9 h 87"/>
                <a:gd name="T66" fmla="*/ 22 w 344"/>
                <a:gd name="T67" fmla="*/ 4 h 87"/>
                <a:gd name="T68" fmla="*/ 15 w 344"/>
                <a:gd name="T69" fmla="*/ 0 h 87"/>
                <a:gd name="T70" fmla="*/ 15 w 344"/>
                <a:gd name="T71" fmla="*/ 0 h 87"/>
                <a:gd name="T72" fmla="*/ 0 w 344"/>
                <a:gd name="T73" fmla="*/ 15 h 87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344"/>
                <a:gd name="T112" fmla="*/ 0 h 87"/>
                <a:gd name="T113" fmla="*/ 344 w 344"/>
                <a:gd name="T114" fmla="*/ 87 h 87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344" h="87">
                  <a:moveTo>
                    <a:pt x="0" y="15"/>
                  </a:moveTo>
                  <a:lnTo>
                    <a:pt x="0" y="15"/>
                  </a:lnTo>
                  <a:lnTo>
                    <a:pt x="7" y="22"/>
                  </a:lnTo>
                  <a:lnTo>
                    <a:pt x="17" y="28"/>
                  </a:lnTo>
                  <a:lnTo>
                    <a:pt x="30" y="35"/>
                  </a:lnTo>
                  <a:lnTo>
                    <a:pt x="43" y="41"/>
                  </a:lnTo>
                  <a:lnTo>
                    <a:pt x="57" y="46"/>
                  </a:lnTo>
                  <a:lnTo>
                    <a:pt x="74" y="52"/>
                  </a:lnTo>
                  <a:lnTo>
                    <a:pt x="94" y="57"/>
                  </a:lnTo>
                  <a:lnTo>
                    <a:pt x="115" y="63"/>
                  </a:lnTo>
                  <a:lnTo>
                    <a:pt x="137" y="68"/>
                  </a:lnTo>
                  <a:lnTo>
                    <a:pt x="161" y="72"/>
                  </a:lnTo>
                  <a:lnTo>
                    <a:pt x="189" y="76"/>
                  </a:lnTo>
                  <a:lnTo>
                    <a:pt x="217" y="80"/>
                  </a:lnTo>
                  <a:lnTo>
                    <a:pt x="246" y="81"/>
                  </a:lnTo>
                  <a:lnTo>
                    <a:pt x="278" y="83"/>
                  </a:lnTo>
                  <a:lnTo>
                    <a:pt x="309" y="87"/>
                  </a:lnTo>
                  <a:lnTo>
                    <a:pt x="344" y="87"/>
                  </a:lnTo>
                  <a:lnTo>
                    <a:pt x="344" y="61"/>
                  </a:lnTo>
                  <a:lnTo>
                    <a:pt x="309" y="61"/>
                  </a:lnTo>
                  <a:lnTo>
                    <a:pt x="278" y="61"/>
                  </a:lnTo>
                  <a:lnTo>
                    <a:pt x="246" y="59"/>
                  </a:lnTo>
                  <a:lnTo>
                    <a:pt x="217" y="57"/>
                  </a:lnTo>
                  <a:lnTo>
                    <a:pt x="189" y="54"/>
                  </a:lnTo>
                  <a:lnTo>
                    <a:pt x="165" y="50"/>
                  </a:lnTo>
                  <a:lnTo>
                    <a:pt x="141" y="46"/>
                  </a:lnTo>
                  <a:lnTo>
                    <a:pt x="118" y="41"/>
                  </a:lnTo>
                  <a:lnTo>
                    <a:pt x="98" y="35"/>
                  </a:lnTo>
                  <a:lnTo>
                    <a:pt x="81" y="30"/>
                  </a:lnTo>
                  <a:lnTo>
                    <a:pt x="65" y="24"/>
                  </a:lnTo>
                  <a:lnTo>
                    <a:pt x="50" y="18"/>
                  </a:lnTo>
                  <a:lnTo>
                    <a:pt x="37" y="13"/>
                  </a:lnTo>
                  <a:lnTo>
                    <a:pt x="28" y="9"/>
                  </a:lnTo>
                  <a:lnTo>
                    <a:pt x="22" y="4"/>
                  </a:lnTo>
                  <a:lnTo>
                    <a:pt x="15" y="0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8460" name="Freeform 16"/>
            <p:cNvSpPr>
              <a:spLocks/>
            </p:cNvSpPr>
            <p:nvPr/>
          </p:nvSpPr>
          <p:spPr bwMode="auto">
            <a:xfrm>
              <a:off x="2393" y="3259"/>
              <a:ext cx="111" cy="152"/>
            </a:xfrm>
            <a:custGeom>
              <a:avLst/>
              <a:gdLst>
                <a:gd name="T0" fmla="*/ 0 w 111"/>
                <a:gd name="T1" fmla="*/ 7 h 152"/>
                <a:gd name="T2" fmla="*/ 0 w 111"/>
                <a:gd name="T3" fmla="*/ 7 h 152"/>
                <a:gd name="T4" fmla="*/ 9 w 111"/>
                <a:gd name="T5" fmla="*/ 33 h 152"/>
                <a:gd name="T6" fmla="*/ 18 w 111"/>
                <a:gd name="T7" fmla="*/ 55 h 152"/>
                <a:gd name="T8" fmla="*/ 28 w 111"/>
                <a:gd name="T9" fmla="*/ 76 h 152"/>
                <a:gd name="T10" fmla="*/ 39 w 111"/>
                <a:gd name="T11" fmla="*/ 91 h 152"/>
                <a:gd name="T12" fmla="*/ 50 w 111"/>
                <a:gd name="T13" fmla="*/ 107 h 152"/>
                <a:gd name="T14" fmla="*/ 65 w 111"/>
                <a:gd name="T15" fmla="*/ 120 h 152"/>
                <a:gd name="T16" fmla="*/ 79 w 111"/>
                <a:gd name="T17" fmla="*/ 135 h 152"/>
                <a:gd name="T18" fmla="*/ 96 w 111"/>
                <a:gd name="T19" fmla="*/ 152 h 152"/>
                <a:gd name="T20" fmla="*/ 111 w 111"/>
                <a:gd name="T21" fmla="*/ 137 h 152"/>
                <a:gd name="T22" fmla="*/ 94 w 111"/>
                <a:gd name="T23" fmla="*/ 120 h 152"/>
                <a:gd name="T24" fmla="*/ 79 w 111"/>
                <a:gd name="T25" fmla="*/ 105 h 152"/>
                <a:gd name="T26" fmla="*/ 68 w 111"/>
                <a:gd name="T27" fmla="*/ 92 h 152"/>
                <a:gd name="T28" fmla="*/ 57 w 111"/>
                <a:gd name="T29" fmla="*/ 79 h 152"/>
                <a:gd name="T30" fmla="*/ 50 w 111"/>
                <a:gd name="T31" fmla="*/ 65 h 152"/>
                <a:gd name="T32" fmla="*/ 40 w 111"/>
                <a:gd name="T33" fmla="*/ 48 h 152"/>
                <a:gd name="T34" fmla="*/ 31 w 111"/>
                <a:gd name="T35" fmla="*/ 26 h 152"/>
                <a:gd name="T36" fmla="*/ 22 w 111"/>
                <a:gd name="T37" fmla="*/ 0 h 152"/>
                <a:gd name="T38" fmla="*/ 22 w 111"/>
                <a:gd name="T39" fmla="*/ 0 h 152"/>
                <a:gd name="T40" fmla="*/ 0 w 111"/>
                <a:gd name="T41" fmla="*/ 7 h 15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11"/>
                <a:gd name="T64" fmla="*/ 0 h 152"/>
                <a:gd name="T65" fmla="*/ 111 w 111"/>
                <a:gd name="T66" fmla="*/ 152 h 152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11" h="152">
                  <a:moveTo>
                    <a:pt x="0" y="7"/>
                  </a:moveTo>
                  <a:lnTo>
                    <a:pt x="0" y="7"/>
                  </a:lnTo>
                  <a:lnTo>
                    <a:pt x="9" y="33"/>
                  </a:lnTo>
                  <a:lnTo>
                    <a:pt x="18" y="55"/>
                  </a:lnTo>
                  <a:lnTo>
                    <a:pt x="28" y="76"/>
                  </a:lnTo>
                  <a:lnTo>
                    <a:pt x="39" y="91"/>
                  </a:lnTo>
                  <a:lnTo>
                    <a:pt x="50" y="107"/>
                  </a:lnTo>
                  <a:lnTo>
                    <a:pt x="65" y="120"/>
                  </a:lnTo>
                  <a:lnTo>
                    <a:pt x="79" y="135"/>
                  </a:lnTo>
                  <a:lnTo>
                    <a:pt x="96" y="152"/>
                  </a:lnTo>
                  <a:lnTo>
                    <a:pt x="111" y="137"/>
                  </a:lnTo>
                  <a:lnTo>
                    <a:pt x="94" y="120"/>
                  </a:lnTo>
                  <a:lnTo>
                    <a:pt x="79" y="105"/>
                  </a:lnTo>
                  <a:lnTo>
                    <a:pt x="68" y="92"/>
                  </a:lnTo>
                  <a:lnTo>
                    <a:pt x="57" y="79"/>
                  </a:lnTo>
                  <a:lnTo>
                    <a:pt x="50" y="65"/>
                  </a:lnTo>
                  <a:lnTo>
                    <a:pt x="40" y="48"/>
                  </a:lnTo>
                  <a:lnTo>
                    <a:pt x="31" y="26"/>
                  </a:lnTo>
                  <a:lnTo>
                    <a:pt x="22" y="0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8461" name="Freeform 17"/>
            <p:cNvSpPr>
              <a:spLocks/>
            </p:cNvSpPr>
            <p:nvPr/>
          </p:nvSpPr>
          <p:spPr bwMode="auto">
            <a:xfrm>
              <a:off x="2369" y="2463"/>
              <a:ext cx="46" cy="803"/>
            </a:xfrm>
            <a:custGeom>
              <a:avLst/>
              <a:gdLst>
                <a:gd name="T0" fmla="*/ 24 w 46"/>
                <a:gd name="T1" fmla="*/ 0 h 803"/>
                <a:gd name="T2" fmla="*/ 24 w 46"/>
                <a:gd name="T3" fmla="*/ 0 h 803"/>
                <a:gd name="T4" fmla="*/ 13 w 46"/>
                <a:gd name="T5" fmla="*/ 145 h 803"/>
                <a:gd name="T6" fmla="*/ 2 w 46"/>
                <a:gd name="T7" fmla="*/ 377 h 803"/>
                <a:gd name="T8" fmla="*/ 0 w 46"/>
                <a:gd name="T9" fmla="*/ 620 h 803"/>
                <a:gd name="T10" fmla="*/ 24 w 46"/>
                <a:gd name="T11" fmla="*/ 803 h 803"/>
                <a:gd name="T12" fmla="*/ 46 w 46"/>
                <a:gd name="T13" fmla="*/ 796 h 803"/>
                <a:gd name="T14" fmla="*/ 22 w 46"/>
                <a:gd name="T15" fmla="*/ 620 h 803"/>
                <a:gd name="T16" fmla="*/ 24 w 46"/>
                <a:gd name="T17" fmla="*/ 377 h 803"/>
                <a:gd name="T18" fmla="*/ 35 w 46"/>
                <a:gd name="T19" fmla="*/ 145 h 803"/>
                <a:gd name="T20" fmla="*/ 46 w 46"/>
                <a:gd name="T21" fmla="*/ 0 h 803"/>
                <a:gd name="T22" fmla="*/ 46 w 46"/>
                <a:gd name="T23" fmla="*/ 0 h 803"/>
                <a:gd name="T24" fmla="*/ 24 w 46"/>
                <a:gd name="T25" fmla="*/ 0 h 80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46"/>
                <a:gd name="T40" fmla="*/ 0 h 803"/>
                <a:gd name="T41" fmla="*/ 46 w 46"/>
                <a:gd name="T42" fmla="*/ 803 h 80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46" h="803">
                  <a:moveTo>
                    <a:pt x="24" y="0"/>
                  </a:moveTo>
                  <a:lnTo>
                    <a:pt x="24" y="0"/>
                  </a:lnTo>
                  <a:lnTo>
                    <a:pt x="13" y="145"/>
                  </a:lnTo>
                  <a:lnTo>
                    <a:pt x="2" y="377"/>
                  </a:lnTo>
                  <a:lnTo>
                    <a:pt x="0" y="620"/>
                  </a:lnTo>
                  <a:lnTo>
                    <a:pt x="24" y="803"/>
                  </a:lnTo>
                  <a:lnTo>
                    <a:pt x="46" y="796"/>
                  </a:lnTo>
                  <a:lnTo>
                    <a:pt x="22" y="620"/>
                  </a:lnTo>
                  <a:lnTo>
                    <a:pt x="24" y="377"/>
                  </a:lnTo>
                  <a:lnTo>
                    <a:pt x="35" y="145"/>
                  </a:lnTo>
                  <a:lnTo>
                    <a:pt x="46" y="0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8462" name="Freeform 18"/>
            <p:cNvSpPr>
              <a:spLocks/>
            </p:cNvSpPr>
            <p:nvPr/>
          </p:nvSpPr>
          <p:spPr bwMode="auto">
            <a:xfrm>
              <a:off x="2393" y="2072"/>
              <a:ext cx="198" cy="391"/>
            </a:xfrm>
            <a:custGeom>
              <a:avLst/>
              <a:gdLst>
                <a:gd name="T0" fmla="*/ 176 w 198"/>
                <a:gd name="T1" fmla="*/ 2 h 391"/>
                <a:gd name="T2" fmla="*/ 176 w 198"/>
                <a:gd name="T3" fmla="*/ 0 h 391"/>
                <a:gd name="T4" fmla="*/ 148 w 198"/>
                <a:gd name="T5" fmla="*/ 56 h 391"/>
                <a:gd name="T6" fmla="*/ 118 w 198"/>
                <a:gd name="T7" fmla="*/ 110 h 391"/>
                <a:gd name="T8" fmla="*/ 90 w 198"/>
                <a:gd name="T9" fmla="*/ 162 h 391"/>
                <a:gd name="T10" fmla="*/ 63 w 198"/>
                <a:gd name="T11" fmla="*/ 210 h 391"/>
                <a:gd name="T12" fmla="*/ 40 w 198"/>
                <a:gd name="T13" fmla="*/ 260 h 391"/>
                <a:gd name="T14" fmla="*/ 20 w 198"/>
                <a:gd name="T15" fmla="*/ 304 h 391"/>
                <a:gd name="T16" fmla="*/ 7 w 198"/>
                <a:gd name="T17" fmla="*/ 349 h 391"/>
                <a:gd name="T18" fmla="*/ 0 w 198"/>
                <a:gd name="T19" fmla="*/ 391 h 391"/>
                <a:gd name="T20" fmla="*/ 22 w 198"/>
                <a:gd name="T21" fmla="*/ 391 h 391"/>
                <a:gd name="T22" fmla="*/ 29 w 198"/>
                <a:gd name="T23" fmla="*/ 353 h 391"/>
                <a:gd name="T24" fmla="*/ 42 w 198"/>
                <a:gd name="T25" fmla="*/ 312 h 391"/>
                <a:gd name="T26" fmla="*/ 63 w 198"/>
                <a:gd name="T27" fmla="*/ 267 h 391"/>
                <a:gd name="T28" fmla="*/ 85 w 198"/>
                <a:gd name="T29" fmla="*/ 221 h 391"/>
                <a:gd name="T30" fmla="*/ 113 w 198"/>
                <a:gd name="T31" fmla="*/ 173 h 391"/>
                <a:gd name="T32" fmla="*/ 140 w 198"/>
                <a:gd name="T33" fmla="*/ 121 h 391"/>
                <a:gd name="T34" fmla="*/ 170 w 198"/>
                <a:gd name="T35" fmla="*/ 67 h 391"/>
                <a:gd name="T36" fmla="*/ 198 w 198"/>
                <a:gd name="T37" fmla="*/ 11 h 391"/>
                <a:gd name="T38" fmla="*/ 198 w 198"/>
                <a:gd name="T39" fmla="*/ 10 h 391"/>
                <a:gd name="T40" fmla="*/ 176 w 198"/>
                <a:gd name="T41" fmla="*/ 2 h 391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98"/>
                <a:gd name="T64" fmla="*/ 0 h 391"/>
                <a:gd name="T65" fmla="*/ 198 w 198"/>
                <a:gd name="T66" fmla="*/ 391 h 391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98" h="391">
                  <a:moveTo>
                    <a:pt x="176" y="2"/>
                  </a:moveTo>
                  <a:lnTo>
                    <a:pt x="176" y="0"/>
                  </a:lnTo>
                  <a:lnTo>
                    <a:pt x="148" y="56"/>
                  </a:lnTo>
                  <a:lnTo>
                    <a:pt x="118" y="110"/>
                  </a:lnTo>
                  <a:lnTo>
                    <a:pt x="90" y="162"/>
                  </a:lnTo>
                  <a:lnTo>
                    <a:pt x="63" y="210"/>
                  </a:lnTo>
                  <a:lnTo>
                    <a:pt x="40" y="260"/>
                  </a:lnTo>
                  <a:lnTo>
                    <a:pt x="20" y="304"/>
                  </a:lnTo>
                  <a:lnTo>
                    <a:pt x="7" y="349"/>
                  </a:lnTo>
                  <a:lnTo>
                    <a:pt x="0" y="391"/>
                  </a:lnTo>
                  <a:lnTo>
                    <a:pt x="22" y="391"/>
                  </a:lnTo>
                  <a:lnTo>
                    <a:pt x="29" y="353"/>
                  </a:lnTo>
                  <a:lnTo>
                    <a:pt x="42" y="312"/>
                  </a:lnTo>
                  <a:lnTo>
                    <a:pt x="63" y="267"/>
                  </a:lnTo>
                  <a:lnTo>
                    <a:pt x="85" y="221"/>
                  </a:lnTo>
                  <a:lnTo>
                    <a:pt x="113" y="173"/>
                  </a:lnTo>
                  <a:lnTo>
                    <a:pt x="140" y="121"/>
                  </a:lnTo>
                  <a:lnTo>
                    <a:pt x="170" y="67"/>
                  </a:lnTo>
                  <a:lnTo>
                    <a:pt x="198" y="11"/>
                  </a:lnTo>
                  <a:lnTo>
                    <a:pt x="198" y="10"/>
                  </a:lnTo>
                  <a:lnTo>
                    <a:pt x="176" y="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8463" name="Freeform 19"/>
            <p:cNvSpPr>
              <a:spLocks/>
            </p:cNvSpPr>
            <p:nvPr/>
          </p:nvSpPr>
          <p:spPr bwMode="auto">
            <a:xfrm>
              <a:off x="2569" y="1522"/>
              <a:ext cx="76" cy="560"/>
            </a:xfrm>
            <a:custGeom>
              <a:avLst/>
              <a:gdLst>
                <a:gd name="T0" fmla="*/ 46 w 76"/>
                <a:gd name="T1" fmla="*/ 0 h 560"/>
                <a:gd name="T2" fmla="*/ 31 w 76"/>
                <a:gd name="T3" fmla="*/ 13 h 560"/>
                <a:gd name="T4" fmla="*/ 40 w 76"/>
                <a:gd name="T5" fmla="*/ 55 h 560"/>
                <a:gd name="T6" fmla="*/ 46 w 76"/>
                <a:gd name="T7" fmla="*/ 113 h 560"/>
                <a:gd name="T8" fmla="*/ 51 w 76"/>
                <a:gd name="T9" fmla="*/ 183 h 560"/>
                <a:gd name="T10" fmla="*/ 50 w 76"/>
                <a:gd name="T11" fmla="*/ 261 h 560"/>
                <a:gd name="T12" fmla="*/ 48 w 76"/>
                <a:gd name="T13" fmla="*/ 341 h 560"/>
                <a:gd name="T14" fmla="*/ 38 w 76"/>
                <a:gd name="T15" fmla="*/ 417 h 560"/>
                <a:gd name="T16" fmla="*/ 22 w 76"/>
                <a:gd name="T17" fmla="*/ 491 h 560"/>
                <a:gd name="T18" fmla="*/ 0 w 76"/>
                <a:gd name="T19" fmla="*/ 552 h 560"/>
                <a:gd name="T20" fmla="*/ 22 w 76"/>
                <a:gd name="T21" fmla="*/ 560 h 560"/>
                <a:gd name="T22" fmla="*/ 44 w 76"/>
                <a:gd name="T23" fmla="*/ 495 h 560"/>
                <a:gd name="T24" fmla="*/ 61 w 76"/>
                <a:gd name="T25" fmla="*/ 421 h 560"/>
                <a:gd name="T26" fmla="*/ 70 w 76"/>
                <a:gd name="T27" fmla="*/ 341 h 560"/>
                <a:gd name="T28" fmla="*/ 76 w 76"/>
                <a:gd name="T29" fmla="*/ 261 h 560"/>
                <a:gd name="T30" fmla="*/ 74 w 76"/>
                <a:gd name="T31" fmla="*/ 183 h 560"/>
                <a:gd name="T32" fmla="*/ 68 w 76"/>
                <a:gd name="T33" fmla="*/ 113 h 560"/>
                <a:gd name="T34" fmla="*/ 63 w 76"/>
                <a:gd name="T35" fmla="*/ 55 h 560"/>
                <a:gd name="T36" fmla="*/ 53 w 76"/>
                <a:gd name="T37" fmla="*/ 9 h 560"/>
                <a:gd name="T38" fmla="*/ 38 w 76"/>
                <a:gd name="T39" fmla="*/ 22 h 560"/>
                <a:gd name="T40" fmla="*/ 53 w 76"/>
                <a:gd name="T41" fmla="*/ 9 h 560"/>
                <a:gd name="T42" fmla="*/ 50 w 76"/>
                <a:gd name="T43" fmla="*/ 2 h 560"/>
                <a:gd name="T44" fmla="*/ 40 w 76"/>
                <a:gd name="T45" fmla="*/ 0 h 560"/>
                <a:gd name="T46" fmla="*/ 33 w 76"/>
                <a:gd name="T47" fmla="*/ 3 h 560"/>
                <a:gd name="T48" fmla="*/ 31 w 76"/>
                <a:gd name="T49" fmla="*/ 13 h 560"/>
                <a:gd name="T50" fmla="*/ 46 w 76"/>
                <a:gd name="T51" fmla="*/ 0 h 560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76"/>
                <a:gd name="T79" fmla="*/ 0 h 560"/>
                <a:gd name="T80" fmla="*/ 76 w 76"/>
                <a:gd name="T81" fmla="*/ 560 h 560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76" h="560">
                  <a:moveTo>
                    <a:pt x="46" y="0"/>
                  </a:moveTo>
                  <a:lnTo>
                    <a:pt x="31" y="13"/>
                  </a:lnTo>
                  <a:lnTo>
                    <a:pt x="40" y="55"/>
                  </a:lnTo>
                  <a:lnTo>
                    <a:pt x="46" y="113"/>
                  </a:lnTo>
                  <a:lnTo>
                    <a:pt x="51" y="183"/>
                  </a:lnTo>
                  <a:lnTo>
                    <a:pt x="50" y="261"/>
                  </a:lnTo>
                  <a:lnTo>
                    <a:pt x="48" y="341"/>
                  </a:lnTo>
                  <a:lnTo>
                    <a:pt x="38" y="417"/>
                  </a:lnTo>
                  <a:lnTo>
                    <a:pt x="22" y="491"/>
                  </a:lnTo>
                  <a:lnTo>
                    <a:pt x="0" y="552"/>
                  </a:lnTo>
                  <a:lnTo>
                    <a:pt x="22" y="560"/>
                  </a:lnTo>
                  <a:lnTo>
                    <a:pt x="44" y="495"/>
                  </a:lnTo>
                  <a:lnTo>
                    <a:pt x="61" y="421"/>
                  </a:lnTo>
                  <a:lnTo>
                    <a:pt x="70" y="341"/>
                  </a:lnTo>
                  <a:lnTo>
                    <a:pt x="76" y="261"/>
                  </a:lnTo>
                  <a:lnTo>
                    <a:pt x="74" y="183"/>
                  </a:lnTo>
                  <a:lnTo>
                    <a:pt x="68" y="113"/>
                  </a:lnTo>
                  <a:lnTo>
                    <a:pt x="63" y="55"/>
                  </a:lnTo>
                  <a:lnTo>
                    <a:pt x="53" y="9"/>
                  </a:lnTo>
                  <a:lnTo>
                    <a:pt x="38" y="22"/>
                  </a:lnTo>
                  <a:lnTo>
                    <a:pt x="53" y="9"/>
                  </a:lnTo>
                  <a:lnTo>
                    <a:pt x="50" y="2"/>
                  </a:lnTo>
                  <a:lnTo>
                    <a:pt x="40" y="0"/>
                  </a:lnTo>
                  <a:lnTo>
                    <a:pt x="33" y="3"/>
                  </a:lnTo>
                  <a:lnTo>
                    <a:pt x="31" y="13"/>
                  </a:lnTo>
                  <a:lnTo>
                    <a:pt x="4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8464" name="Freeform 20"/>
            <p:cNvSpPr>
              <a:spLocks/>
            </p:cNvSpPr>
            <p:nvPr/>
          </p:nvSpPr>
          <p:spPr bwMode="auto">
            <a:xfrm>
              <a:off x="2607" y="1522"/>
              <a:ext cx="226" cy="54"/>
            </a:xfrm>
            <a:custGeom>
              <a:avLst/>
              <a:gdLst>
                <a:gd name="T0" fmla="*/ 226 w 226"/>
                <a:gd name="T1" fmla="*/ 28 h 54"/>
                <a:gd name="T2" fmla="*/ 226 w 226"/>
                <a:gd name="T3" fmla="*/ 28 h 54"/>
                <a:gd name="T4" fmla="*/ 191 w 226"/>
                <a:gd name="T5" fmla="*/ 28 h 54"/>
                <a:gd name="T6" fmla="*/ 160 w 226"/>
                <a:gd name="T7" fmla="*/ 28 h 54"/>
                <a:gd name="T8" fmla="*/ 128 w 226"/>
                <a:gd name="T9" fmla="*/ 26 h 54"/>
                <a:gd name="T10" fmla="*/ 100 w 226"/>
                <a:gd name="T11" fmla="*/ 22 h 54"/>
                <a:gd name="T12" fmla="*/ 73 w 226"/>
                <a:gd name="T13" fmla="*/ 18 h 54"/>
                <a:gd name="T14" fmla="*/ 50 w 226"/>
                <a:gd name="T15" fmla="*/ 15 h 54"/>
                <a:gd name="T16" fmla="*/ 28 w 226"/>
                <a:gd name="T17" fmla="*/ 7 h 54"/>
                <a:gd name="T18" fmla="*/ 8 w 226"/>
                <a:gd name="T19" fmla="*/ 0 h 54"/>
                <a:gd name="T20" fmla="*/ 0 w 226"/>
                <a:gd name="T21" fmla="*/ 22 h 54"/>
                <a:gd name="T22" fmla="*/ 21 w 226"/>
                <a:gd name="T23" fmla="*/ 29 h 54"/>
                <a:gd name="T24" fmla="*/ 47 w 226"/>
                <a:gd name="T25" fmla="*/ 37 h 54"/>
                <a:gd name="T26" fmla="*/ 73 w 226"/>
                <a:gd name="T27" fmla="*/ 41 h 54"/>
                <a:gd name="T28" fmla="*/ 100 w 226"/>
                <a:gd name="T29" fmla="*/ 44 h 54"/>
                <a:gd name="T30" fmla="*/ 128 w 226"/>
                <a:gd name="T31" fmla="*/ 48 h 54"/>
                <a:gd name="T32" fmla="*/ 160 w 226"/>
                <a:gd name="T33" fmla="*/ 50 h 54"/>
                <a:gd name="T34" fmla="*/ 191 w 226"/>
                <a:gd name="T35" fmla="*/ 54 h 54"/>
                <a:gd name="T36" fmla="*/ 226 w 226"/>
                <a:gd name="T37" fmla="*/ 54 h 54"/>
                <a:gd name="T38" fmla="*/ 226 w 226"/>
                <a:gd name="T39" fmla="*/ 54 h 54"/>
                <a:gd name="T40" fmla="*/ 226 w 226"/>
                <a:gd name="T41" fmla="*/ 28 h 5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26"/>
                <a:gd name="T64" fmla="*/ 0 h 54"/>
                <a:gd name="T65" fmla="*/ 226 w 226"/>
                <a:gd name="T66" fmla="*/ 54 h 54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26" h="54">
                  <a:moveTo>
                    <a:pt x="226" y="28"/>
                  </a:moveTo>
                  <a:lnTo>
                    <a:pt x="226" y="28"/>
                  </a:lnTo>
                  <a:lnTo>
                    <a:pt x="191" y="28"/>
                  </a:lnTo>
                  <a:lnTo>
                    <a:pt x="160" y="28"/>
                  </a:lnTo>
                  <a:lnTo>
                    <a:pt x="128" y="26"/>
                  </a:lnTo>
                  <a:lnTo>
                    <a:pt x="100" y="22"/>
                  </a:lnTo>
                  <a:lnTo>
                    <a:pt x="73" y="18"/>
                  </a:lnTo>
                  <a:lnTo>
                    <a:pt x="50" y="15"/>
                  </a:lnTo>
                  <a:lnTo>
                    <a:pt x="28" y="7"/>
                  </a:lnTo>
                  <a:lnTo>
                    <a:pt x="8" y="0"/>
                  </a:lnTo>
                  <a:lnTo>
                    <a:pt x="0" y="22"/>
                  </a:lnTo>
                  <a:lnTo>
                    <a:pt x="21" y="29"/>
                  </a:lnTo>
                  <a:lnTo>
                    <a:pt x="47" y="37"/>
                  </a:lnTo>
                  <a:lnTo>
                    <a:pt x="73" y="41"/>
                  </a:lnTo>
                  <a:lnTo>
                    <a:pt x="100" y="44"/>
                  </a:lnTo>
                  <a:lnTo>
                    <a:pt x="128" y="48"/>
                  </a:lnTo>
                  <a:lnTo>
                    <a:pt x="160" y="50"/>
                  </a:lnTo>
                  <a:lnTo>
                    <a:pt x="191" y="54"/>
                  </a:lnTo>
                  <a:lnTo>
                    <a:pt x="226" y="54"/>
                  </a:lnTo>
                  <a:lnTo>
                    <a:pt x="226" y="2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8465" name="Freeform 21"/>
            <p:cNvSpPr>
              <a:spLocks/>
            </p:cNvSpPr>
            <p:nvPr/>
          </p:nvSpPr>
          <p:spPr bwMode="auto">
            <a:xfrm>
              <a:off x="2833" y="1520"/>
              <a:ext cx="228" cy="56"/>
            </a:xfrm>
            <a:custGeom>
              <a:avLst/>
              <a:gdLst>
                <a:gd name="T0" fmla="*/ 228 w 228"/>
                <a:gd name="T1" fmla="*/ 13 h 56"/>
                <a:gd name="T2" fmla="*/ 213 w 228"/>
                <a:gd name="T3" fmla="*/ 0 h 56"/>
                <a:gd name="T4" fmla="*/ 193 w 228"/>
                <a:gd name="T5" fmla="*/ 7 h 56"/>
                <a:gd name="T6" fmla="*/ 173 w 228"/>
                <a:gd name="T7" fmla="*/ 15 h 56"/>
                <a:gd name="T8" fmla="*/ 148 w 228"/>
                <a:gd name="T9" fmla="*/ 20 h 56"/>
                <a:gd name="T10" fmla="*/ 123 w 228"/>
                <a:gd name="T11" fmla="*/ 24 h 56"/>
                <a:gd name="T12" fmla="*/ 95 w 228"/>
                <a:gd name="T13" fmla="*/ 28 h 56"/>
                <a:gd name="T14" fmla="*/ 63 w 228"/>
                <a:gd name="T15" fmla="*/ 30 h 56"/>
                <a:gd name="T16" fmla="*/ 32 w 228"/>
                <a:gd name="T17" fmla="*/ 30 h 56"/>
                <a:gd name="T18" fmla="*/ 0 w 228"/>
                <a:gd name="T19" fmla="*/ 30 h 56"/>
                <a:gd name="T20" fmla="*/ 0 w 228"/>
                <a:gd name="T21" fmla="*/ 56 h 56"/>
                <a:gd name="T22" fmla="*/ 32 w 228"/>
                <a:gd name="T23" fmla="*/ 56 h 56"/>
                <a:gd name="T24" fmla="*/ 63 w 228"/>
                <a:gd name="T25" fmla="*/ 52 h 56"/>
                <a:gd name="T26" fmla="*/ 95 w 228"/>
                <a:gd name="T27" fmla="*/ 50 h 56"/>
                <a:gd name="T28" fmla="*/ 123 w 228"/>
                <a:gd name="T29" fmla="*/ 46 h 56"/>
                <a:gd name="T30" fmla="*/ 152 w 228"/>
                <a:gd name="T31" fmla="*/ 43 h 56"/>
                <a:gd name="T32" fmla="*/ 176 w 228"/>
                <a:gd name="T33" fmla="*/ 37 h 56"/>
                <a:gd name="T34" fmla="*/ 200 w 228"/>
                <a:gd name="T35" fmla="*/ 30 h 56"/>
                <a:gd name="T36" fmla="*/ 221 w 228"/>
                <a:gd name="T37" fmla="*/ 22 h 56"/>
                <a:gd name="T38" fmla="*/ 206 w 228"/>
                <a:gd name="T39" fmla="*/ 9 h 56"/>
                <a:gd name="T40" fmla="*/ 221 w 228"/>
                <a:gd name="T41" fmla="*/ 22 h 56"/>
                <a:gd name="T42" fmla="*/ 228 w 228"/>
                <a:gd name="T43" fmla="*/ 17 h 56"/>
                <a:gd name="T44" fmla="*/ 228 w 228"/>
                <a:gd name="T45" fmla="*/ 7 h 56"/>
                <a:gd name="T46" fmla="*/ 223 w 228"/>
                <a:gd name="T47" fmla="*/ 2 h 56"/>
                <a:gd name="T48" fmla="*/ 213 w 228"/>
                <a:gd name="T49" fmla="*/ 0 h 56"/>
                <a:gd name="T50" fmla="*/ 228 w 228"/>
                <a:gd name="T51" fmla="*/ 13 h 5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228"/>
                <a:gd name="T79" fmla="*/ 0 h 56"/>
                <a:gd name="T80" fmla="*/ 228 w 228"/>
                <a:gd name="T81" fmla="*/ 56 h 5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228" h="56">
                  <a:moveTo>
                    <a:pt x="228" y="13"/>
                  </a:moveTo>
                  <a:lnTo>
                    <a:pt x="213" y="0"/>
                  </a:lnTo>
                  <a:lnTo>
                    <a:pt x="193" y="7"/>
                  </a:lnTo>
                  <a:lnTo>
                    <a:pt x="173" y="15"/>
                  </a:lnTo>
                  <a:lnTo>
                    <a:pt x="148" y="20"/>
                  </a:lnTo>
                  <a:lnTo>
                    <a:pt x="123" y="24"/>
                  </a:lnTo>
                  <a:lnTo>
                    <a:pt x="95" y="28"/>
                  </a:lnTo>
                  <a:lnTo>
                    <a:pt x="63" y="30"/>
                  </a:lnTo>
                  <a:lnTo>
                    <a:pt x="32" y="30"/>
                  </a:lnTo>
                  <a:lnTo>
                    <a:pt x="0" y="30"/>
                  </a:lnTo>
                  <a:lnTo>
                    <a:pt x="0" y="56"/>
                  </a:lnTo>
                  <a:lnTo>
                    <a:pt x="32" y="56"/>
                  </a:lnTo>
                  <a:lnTo>
                    <a:pt x="63" y="52"/>
                  </a:lnTo>
                  <a:lnTo>
                    <a:pt x="95" y="50"/>
                  </a:lnTo>
                  <a:lnTo>
                    <a:pt x="123" y="46"/>
                  </a:lnTo>
                  <a:lnTo>
                    <a:pt x="152" y="43"/>
                  </a:lnTo>
                  <a:lnTo>
                    <a:pt x="176" y="37"/>
                  </a:lnTo>
                  <a:lnTo>
                    <a:pt x="200" y="30"/>
                  </a:lnTo>
                  <a:lnTo>
                    <a:pt x="221" y="22"/>
                  </a:lnTo>
                  <a:lnTo>
                    <a:pt x="206" y="9"/>
                  </a:lnTo>
                  <a:lnTo>
                    <a:pt x="221" y="22"/>
                  </a:lnTo>
                  <a:lnTo>
                    <a:pt x="228" y="17"/>
                  </a:lnTo>
                  <a:lnTo>
                    <a:pt x="228" y="7"/>
                  </a:lnTo>
                  <a:lnTo>
                    <a:pt x="223" y="2"/>
                  </a:lnTo>
                  <a:lnTo>
                    <a:pt x="213" y="0"/>
                  </a:lnTo>
                  <a:lnTo>
                    <a:pt x="228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8466" name="Freeform 22"/>
            <p:cNvSpPr>
              <a:spLocks/>
            </p:cNvSpPr>
            <p:nvPr/>
          </p:nvSpPr>
          <p:spPr bwMode="auto">
            <a:xfrm>
              <a:off x="2574" y="1466"/>
              <a:ext cx="522" cy="91"/>
            </a:xfrm>
            <a:custGeom>
              <a:avLst/>
              <a:gdLst>
                <a:gd name="T0" fmla="*/ 457 w 522"/>
                <a:gd name="T1" fmla="*/ 69 h 91"/>
                <a:gd name="T2" fmla="*/ 469 w 522"/>
                <a:gd name="T3" fmla="*/ 65 h 91"/>
                <a:gd name="T4" fmla="*/ 480 w 522"/>
                <a:gd name="T5" fmla="*/ 61 h 91"/>
                <a:gd name="T6" fmla="*/ 491 w 522"/>
                <a:gd name="T7" fmla="*/ 58 h 91"/>
                <a:gd name="T8" fmla="*/ 500 w 522"/>
                <a:gd name="T9" fmla="*/ 54 h 91"/>
                <a:gd name="T10" fmla="*/ 507 w 522"/>
                <a:gd name="T11" fmla="*/ 48 h 91"/>
                <a:gd name="T12" fmla="*/ 513 w 522"/>
                <a:gd name="T13" fmla="*/ 45 h 91"/>
                <a:gd name="T14" fmla="*/ 517 w 522"/>
                <a:gd name="T15" fmla="*/ 41 h 91"/>
                <a:gd name="T16" fmla="*/ 519 w 522"/>
                <a:gd name="T17" fmla="*/ 35 h 91"/>
                <a:gd name="T18" fmla="*/ 520 w 522"/>
                <a:gd name="T19" fmla="*/ 26 h 91"/>
                <a:gd name="T20" fmla="*/ 522 w 522"/>
                <a:gd name="T21" fmla="*/ 19 h 91"/>
                <a:gd name="T22" fmla="*/ 522 w 522"/>
                <a:gd name="T23" fmla="*/ 9 h 91"/>
                <a:gd name="T24" fmla="*/ 522 w 522"/>
                <a:gd name="T25" fmla="*/ 0 h 91"/>
                <a:gd name="T26" fmla="*/ 517 w 522"/>
                <a:gd name="T27" fmla="*/ 11 h 91"/>
                <a:gd name="T28" fmla="*/ 500 w 522"/>
                <a:gd name="T29" fmla="*/ 21 h 91"/>
                <a:gd name="T30" fmla="*/ 476 w 522"/>
                <a:gd name="T31" fmla="*/ 32 h 91"/>
                <a:gd name="T32" fmla="*/ 443 w 522"/>
                <a:gd name="T33" fmla="*/ 39 h 91"/>
                <a:gd name="T34" fmla="*/ 404 w 522"/>
                <a:gd name="T35" fmla="*/ 46 h 91"/>
                <a:gd name="T36" fmla="*/ 359 w 522"/>
                <a:gd name="T37" fmla="*/ 52 h 91"/>
                <a:gd name="T38" fmla="*/ 311 w 522"/>
                <a:gd name="T39" fmla="*/ 54 h 91"/>
                <a:gd name="T40" fmla="*/ 261 w 522"/>
                <a:gd name="T41" fmla="*/ 56 h 91"/>
                <a:gd name="T42" fmla="*/ 211 w 522"/>
                <a:gd name="T43" fmla="*/ 54 h 91"/>
                <a:gd name="T44" fmla="*/ 163 w 522"/>
                <a:gd name="T45" fmla="*/ 52 h 91"/>
                <a:gd name="T46" fmla="*/ 121 w 522"/>
                <a:gd name="T47" fmla="*/ 46 h 91"/>
                <a:gd name="T48" fmla="*/ 82 w 522"/>
                <a:gd name="T49" fmla="*/ 39 h 91"/>
                <a:gd name="T50" fmla="*/ 48 w 522"/>
                <a:gd name="T51" fmla="*/ 32 h 91"/>
                <a:gd name="T52" fmla="*/ 24 w 522"/>
                <a:gd name="T53" fmla="*/ 22 h 91"/>
                <a:gd name="T54" fmla="*/ 8 w 522"/>
                <a:gd name="T55" fmla="*/ 11 h 91"/>
                <a:gd name="T56" fmla="*/ 2 w 522"/>
                <a:gd name="T57" fmla="*/ 0 h 91"/>
                <a:gd name="T58" fmla="*/ 0 w 522"/>
                <a:gd name="T59" fmla="*/ 9 h 91"/>
                <a:gd name="T60" fmla="*/ 0 w 522"/>
                <a:gd name="T61" fmla="*/ 19 h 91"/>
                <a:gd name="T62" fmla="*/ 2 w 522"/>
                <a:gd name="T63" fmla="*/ 28 h 91"/>
                <a:gd name="T64" fmla="*/ 4 w 522"/>
                <a:gd name="T65" fmla="*/ 37 h 91"/>
                <a:gd name="T66" fmla="*/ 9 w 522"/>
                <a:gd name="T67" fmla="*/ 46 h 91"/>
                <a:gd name="T68" fmla="*/ 21 w 522"/>
                <a:gd name="T69" fmla="*/ 54 h 91"/>
                <a:gd name="T70" fmla="*/ 39 w 522"/>
                <a:gd name="T71" fmla="*/ 59 h 91"/>
                <a:gd name="T72" fmla="*/ 58 w 522"/>
                <a:gd name="T73" fmla="*/ 67 h 91"/>
                <a:gd name="T74" fmla="*/ 76 w 522"/>
                <a:gd name="T75" fmla="*/ 72 h 91"/>
                <a:gd name="T76" fmla="*/ 96 w 522"/>
                <a:gd name="T77" fmla="*/ 76 h 91"/>
                <a:gd name="T78" fmla="*/ 119 w 522"/>
                <a:gd name="T79" fmla="*/ 82 h 91"/>
                <a:gd name="T80" fmla="*/ 145 w 522"/>
                <a:gd name="T81" fmla="*/ 84 h 91"/>
                <a:gd name="T82" fmla="*/ 170 w 522"/>
                <a:gd name="T83" fmla="*/ 87 h 91"/>
                <a:gd name="T84" fmla="*/ 200 w 522"/>
                <a:gd name="T85" fmla="*/ 89 h 91"/>
                <a:gd name="T86" fmla="*/ 230 w 522"/>
                <a:gd name="T87" fmla="*/ 91 h 91"/>
                <a:gd name="T88" fmla="*/ 261 w 522"/>
                <a:gd name="T89" fmla="*/ 91 h 91"/>
                <a:gd name="T90" fmla="*/ 291 w 522"/>
                <a:gd name="T91" fmla="*/ 91 h 91"/>
                <a:gd name="T92" fmla="*/ 319 w 522"/>
                <a:gd name="T93" fmla="*/ 89 h 91"/>
                <a:gd name="T94" fmla="*/ 346 w 522"/>
                <a:gd name="T95" fmla="*/ 87 h 91"/>
                <a:gd name="T96" fmla="*/ 372 w 522"/>
                <a:gd name="T97" fmla="*/ 85 h 91"/>
                <a:gd name="T98" fmla="*/ 396 w 522"/>
                <a:gd name="T99" fmla="*/ 82 h 91"/>
                <a:gd name="T100" fmla="*/ 419 w 522"/>
                <a:gd name="T101" fmla="*/ 78 h 91"/>
                <a:gd name="T102" fmla="*/ 439 w 522"/>
                <a:gd name="T103" fmla="*/ 74 h 91"/>
                <a:gd name="T104" fmla="*/ 457 w 522"/>
                <a:gd name="T105" fmla="*/ 69 h 91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522"/>
                <a:gd name="T160" fmla="*/ 0 h 91"/>
                <a:gd name="T161" fmla="*/ 522 w 522"/>
                <a:gd name="T162" fmla="*/ 91 h 91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522" h="91">
                  <a:moveTo>
                    <a:pt x="457" y="69"/>
                  </a:moveTo>
                  <a:lnTo>
                    <a:pt x="469" y="65"/>
                  </a:lnTo>
                  <a:lnTo>
                    <a:pt x="480" y="61"/>
                  </a:lnTo>
                  <a:lnTo>
                    <a:pt x="491" y="58"/>
                  </a:lnTo>
                  <a:lnTo>
                    <a:pt x="500" y="54"/>
                  </a:lnTo>
                  <a:lnTo>
                    <a:pt x="507" y="48"/>
                  </a:lnTo>
                  <a:lnTo>
                    <a:pt x="513" y="45"/>
                  </a:lnTo>
                  <a:lnTo>
                    <a:pt x="517" y="41"/>
                  </a:lnTo>
                  <a:lnTo>
                    <a:pt x="519" y="35"/>
                  </a:lnTo>
                  <a:lnTo>
                    <a:pt x="520" y="26"/>
                  </a:lnTo>
                  <a:lnTo>
                    <a:pt x="522" y="19"/>
                  </a:lnTo>
                  <a:lnTo>
                    <a:pt x="522" y="9"/>
                  </a:lnTo>
                  <a:lnTo>
                    <a:pt x="522" y="0"/>
                  </a:lnTo>
                  <a:lnTo>
                    <a:pt x="517" y="11"/>
                  </a:lnTo>
                  <a:lnTo>
                    <a:pt x="500" y="21"/>
                  </a:lnTo>
                  <a:lnTo>
                    <a:pt x="476" y="32"/>
                  </a:lnTo>
                  <a:lnTo>
                    <a:pt x="443" y="39"/>
                  </a:lnTo>
                  <a:lnTo>
                    <a:pt x="404" y="46"/>
                  </a:lnTo>
                  <a:lnTo>
                    <a:pt x="359" y="52"/>
                  </a:lnTo>
                  <a:lnTo>
                    <a:pt x="311" y="54"/>
                  </a:lnTo>
                  <a:lnTo>
                    <a:pt x="261" y="56"/>
                  </a:lnTo>
                  <a:lnTo>
                    <a:pt x="211" y="54"/>
                  </a:lnTo>
                  <a:lnTo>
                    <a:pt x="163" y="52"/>
                  </a:lnTo>
                  <a:lnTo>
                    <a:pt x="121" y="46"/>
                  </a:lnTo>
                  <a:lnTo>
                    <a:pt x="82" y="39"/>
                  </a:lnTo>
                  <a:lnTo>
                    <a:pt x="48" y="32"/>
                  </a:lnTo>
                  <a:lnTo>
                    <a:pt x="24" y="22"/>
                  </a:lnTo>
                  <a:lnTo>
                    <a:pt x="8" y="11"/>
                  </a:lnTo>
                  <a:lnTo>
                    <a:pt x="2" y="0"/>
                  </a:lnTo>
                  <a:lnTo>
                    <a:pt x="0" y="9"/>
                  </a:lnTo>
                  <a:lnTo>
                    <a:pt x="0" y="19"/>
                  </a:lnTo>
                  <a:lnTo>
                    <a:pt x="2" y="28"/>
                  </a:lnTo>
                  <a:lnTo>
                    <a:pt x="4" y="37"/>
                  </a:lnTo>
                  <a:lnTo>
                    <a:pt x="9" y="46"/>
                  </a:lnTo>
                  <a:lnTo>
                    <a:pt x="21" y="54"/>
                  </a:lnTo>
                  <a:lnTo>
                    <a:pt x="39" y="59"/>
                  </a:lnTo>
                  <a:lnTo>
                    <a:pt x="58" y="67"/>
                  </a:lnTo>
                  <a:lnTo>
                    <a:pt x="76" y="72"/>
                  </a:lnTo>
                  <a:lnTo>
                    <a:pt x="96" y="76"/>
                  </a:lnTo>
                  <a:lnTo>
                    <a:pt x="119" y="82"/>
                  </a:lnTo>
                  <a:lnTo>
                    <a:pt x="145" y="84"/>
                  </a:lnTo>
                  <a:lnTo>
                    <a:pt x="170" y="87"/>
                  </a:lnTo>
                  <a:lnTo>
                    <a:pt x="200" y="89"/>
                  </a:lnTo>
                  <a:lnTo>
                    <a:pt x="230" y="91"/>
                  </a:lnTo>
                  <a:lnTo>
                    <a:pt x="261" y="91"/>
                  </a:lnTo>
                  <a:lnTo>
                    <a:pt x="291" y="91"/>
                  </a:lnTo>
                  <a:lnTo>
                    <a:pt x="319" y="89"/>
                  </a:lnTo>
                  <a:lnTo>
                    <a:pt x="346" y="87"/>
                  </a:lnTo>
                  <a:lnTo>
                    <a:pt x="372" y="85"/>
                  </a:lnTo>
                  <a:lnTo>
                    <a:pt x="396" y="82"/>
                  </a:lnTo>
                  <a:lnTo>
                    <a:pt x="419" y="78"/>
                  </a:lnTo>
                  <a:lnTo>
                    <a:pt x="439" y="74"/>
                  </a:lnTo>
                  <a:lnTo>
                    <a:pt x="457" y="69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8467" name="Freeform 23"/>
            <p:cNvSpPr>
              <a:spLocks/>
            </p:cNvSpPr>
            <p:nvPr/>
          </p:nvSpPr>
          <p:spPr bwMode="auto">
            <a:xfrm>
              <a:off x="2589" y="2011"/>
              <a:ext cx="474" cy="137"/>
            </a:xfrm>
            <a:custGeom>
              <a:avLst/>
              <a:gdLst>
                <a:gd name="T0" fmla="*/ 237 w 474"/>
                <a:gd name="T1" fmla="*/ 137 h 137"/>
                <a:gd name="T2" fmla="*/ 285 w 474"/>
                <a:gd name="T3" fmla="*/ 135 h 137"/>
                <a:gd name="T4" fmla="*/ 330 w 474"/>
                <a:gd name="T5" fmla="*/ 132 h 137"/>
                <a:gd name="T6" fmla="*/ 368 w 474"/>
                <a:gd name="T7" fmla="*/ 126 h 137"/>
                <a:gd name="T8" fmla="*/ 404 w 474"/>
                <a:gd name="T9" fmla="*/ 117 h 137"/>
                <a:gd name="T10" fmla="*/ 433 w 474"/>
                <a:gd name="T11" fmla="*/ 106 h 137"/>
                <a:gd name="T12" fmla="*/ 455 w 474"/>
                <a:gd name="T13" fmla="*/ 95 h 137"/>
                <a:gd name="T14" fmla="*/ 468 w 474"/>
                <a:gd name="T15" fmla="*/ 82 h 137"/>
                <a:gd name="T16" fmla="*/ 474 w 474"/>
                <a:gd name="T17" fmla="*/ 69 h 137"/>
                <a:gd name="T18" fmla="*/ 468 w 474"/>
                <a:gd name="T19" fmla="*/ 56 h 137"/>
                <a:gd name="T20" fmla="*/ 455 w 474"/>
                <a:gd name="T21" fmla="*/ 43 h 137"/>
                <a:gd name="T22" fmla="*/ 433 w 474"/>
                <a:gd name="T23" fmla="*/ 32 h 137"/>
                <a:gd name="T24" fmla="*/ 404 w 474"/>
                <a:gd name="T25" fmla="*/ 21 h 137"/>
                <a:gd name="T26" fmla="*/ 368 w 474"/>
                <a:gd name="T27" fmla="*/ 11 h 137"/>
                <a:gd name="T28" fmla="*/ 330 w 474"/>
                <a:gd name="T29" fmla="*/ 6 h 137"/>
                <a:gd name="T30" fmla="*/ 285 w 474"/>
                <a:gd name="T31" fmla="*/ 2 h 137"/>
                <a:gd name="T32" fmla="*/ 237 w 474"/>
                <a:gd name="T33" fmla="*/ 0 h 137"/>
                <a:gd name="T34" fmla="*/ 189 w 474"/>
                <a:gd name="T35" fmla="*/ 2 h 137"/>
                <a:gd name="T36" fmla="*/ 144 w 474"/>
                <a:gd name="T37" fmla="*/ 6 h 137"/>
                <a:gd name="T38" fmla="*/ 104 w 474"/>
                <a:gd name="T39" fmla="*/ 11 h 137"/>
                <a:gd name="T40" fmla="*/ 68 w 474"/>
                <a:gd name="T41" fmla="*/ 21 h 137"/>
                <a:gd name="T42" fmla="*/ 41 w 474"/>
                <a:gd name="T43" fmla="*/ 32 h 137"/>
                <a:gd name="T44" fmla="*/ 18 w 474"/>
                <a:gd name="T45" fmla="*/ 43 h 137"/>
                <a:gd name="T46" fmla="*/ 6 w 474"/>
                <a:gd name="T47" fmla="*/ 56 h 137"/>
                <a:gd name="T48" fmla="*/ 0 w 474"/>
                <a:gd name="T49" fmla="*/ 69 h 137"/>
                <a:gd name="T50" fmla="*/ 6 w 474"/>
                <a:gd name="T51" fmla="*/ 82 h 137"/>
                <a:gd name="T52" fmla="*/ 18 w 474"/>
                <a:gd name="T53" fmla="*/ 95 h 137"/>
                <a:gd name="T54" fmla="*/ 41 w 474"/>
                <a:gd name="T55" fmla="*/ 106 h 137"/>
                <a:gd name="T56" fmla="*/ 68 w 474"/>
                <a:gd name="T57" fmla="*/ 117 h 137"/>
                <a:gd name="T58" fmla="*/ 104 w 474"/>
                <a:gd name="T59" fmla="*/ 126 h 137"/>
                <a:gd name="T60" fmla="*/ 144 w 474"/>
                <a:gd name="T61" fmla="*/ 132 h 137"/>
                <a:gd name="T62" fmla="*/ 189 w 474"/>
                <a:gd name="T63" fmla="*/ 135 h 137"/>
                <a:gd name="T64" fmla="*/ 237 w 474"/>
                <a:gd name="T65" fmla="*/ 137 h 13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474"/>
                <a:gd name="T100" fmla="*/ 0 h 137"/>
                <a:gd name="T101" fmla="*/ 474 w 474"/>
                <a:gd name="T102" fmla="*/ 137 h 137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474" h="137">
                  <a:moveTo>
                    <a:pt x="237" y="137"/>
                  </a:moveTo>
                  <a:lnTo>
                    <a:pt x="285" y="135"/>
                  </a:lnTo>
                  <a:lnTo>
                    <a:pt x="330" y="132"/>
                  </a:lnTo>
                  <a:lnTo>
                    <a:pt x="368" y="126"/>
                  </a:lnTo>
                  <a:lnTo>
                    <a:pt x="404" y="117"/>
                  </a:lnTo>
                  <a:lnTo>
                    <a:pt x="433" y="106"/>
                  </a:lnTo>
                  <a:lnTo>
                    <a:pt x="455" y="95"/>
                  </a:lnTo>
                  <a:lnTo>
                    <a:pt x="468" y="82"/>
                  </a:lnTo>
                  <a:lnTo>
                    <a:pt x="474" y="69"/>
                  </a:lnTo>
                  <a:lnTo>
                    <a:pt x="468" y="56"/>
                  </a:lnTo>
                  <a:lnTo>
                    <a:pt x="455" y="43"/>
                  </a:lnTo>
                  <a:lnTo>
                    <a:pt x="433" y="32"/>
                  </a:lnTo>
                  <a:lnTo>
                    <a:pt x="404" y="21"/>
                  </a:lnTo>
                  <a:lnTo>
                    <a:pt x="368" y="11"/>
                  </a:lnTo>
                  <a:lnTo>
                    <a:pt x="330" y="6"/>
                  </a:lnTo>
                  <a:lnTo>
                    <a:pt x="285" y="2"/>
                  </a:lnTo>
                  <a:lnTo>
                    <a:pt x="237" y="0"/>
                  </a:lnTo>
                  <a:lnTo>
                    <a:pt x="189" y="2"/>
                  </a:lnTo>
                  <a:lnTo>
                    <a:pt x="144" y="6"/>
                  </a:lnTo>
                  <a:lnTo>
                    <a:pt x="104" y="11"/>
                  </a:lnTo>
                  <a:lnTo>
                    <a:pt x="68" y="21"/>
                  </a:lnTo>
                  <a:lnTo>
                    <a:pt x="41" y="32"/>
                  </a:lnTo>
                  <a:lnTo>
                    <a:pt x="18" y="43"/>
                  </a:lnTo>
                  <a:lnTo>
                    <a:pt x="6" y="56"/>
                  </a:lnTo>
                  <a:lnTo>
                    <a:pt x="0" y="69"/>
                  </a:lnTo>
                  <a:lnTo>
                    <a:pt x="6" y="82"/>
                  </a:lnTo>
                  <a:lnTo>
                    <a:pt x="18" y="95"/>
                  </a:lnTo>
                  <a:lnTo>
                    <a:pt x="41" y="106"/>
                  </a:lnTo>
                  <a:lnTo>
                    <a:pt x="68" y="117"/>
                  </a:lnTo>
                  <a:lnTo>
                    <a:pt x="104" y="126"/>
                  </a:lnTo>
                  <a:lnTo>
                    <a:pt x="144" y="132"/>
                  </a:lnTo>
                  <a:lnTo>
                    <a:pt x="189" y="135"/>
                  </a:lnTo>
                  <a:lnTo>
                    <a:pt x="237" y="137"/>
                  </a:lnTo>
                  <a:close/>
                </a:path>
              </a:pathLst>
            </a:custGeom>
            <a:solidFill>
              <a:srgbClr val="BFBFB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8468" name="Freeform 24"/>
            <p:cNvSpPr>
              <a:spLocks/>
            </p:cNvSpPr>
            <p:nvPr/>
          </p:nvSpPr>
          <p:spPr bwMode="auto">
            <a:xfrm>
              <a:off x="2685" y="2080"/>
              <a:ext cx="61" cy="63"/>
            </a:xfrm>
            <a:custGeom>
              <a:avLst/>
              <a:gdLst>
                <a:gd name="T0" fmla="*/ 32 w 61"/>
                <a:gd name="T1" fmla="*/ 63 h 63"/>
                <a:gd name="T2" fmla="*/ 43 w 61"/>
                <a:gd name="T3" fmla="*/ 61 h 63"/>
                <a:gd name="T4" fmla="*/ 52 w 61"/>
                <a:gd name="T5" fmla="*/ 53 h 63"/>
                <a:gd name="T6" fmla="*/ 59 w 61"/>
                <a:gd name="T7" fmla="*/ 42 h 63"/>
                <a:gd name="T8" fmla="*/ 61 w 61"/>
                <a:gd name="T9" fmla="*/ 31 h 63"/>
                <a:gd name="T10" fmla="*/ 59 w 61"/>
                <a:gd name="T11" fmla="*/ 20 h 63"/>
                <a:gd name="T12" fmla="*/ 52 w 61"/>
                <a:gd name="T13" fmla="*/ 9 h 63"/>
                <a:gd name="T14" fmla="*/ 43 w 61"/>
                <a:gd name="T15" fmla="*/ 2 h 63"/>
                <a:gd name="T16" fmla="*/ 32 w 61"/>
                <a:gd name="T17" fmla="*/ 0 h 63"/>
                <a:gd name="T18" fmla="*/ 19 w 61"/>
                <a:gd name="T19" fmla="*/ 2 h 63"/>
                <a:gd name="T20" fmla="*/ 10 w 61"/>
                <a:gd name="T21" fmla="*/ 9 h 63"/>
                <a:gd name="T22" fmla="*/ 2 w 61"/>
                <a:gd name="T23" fmla="*/ 20 h 63"/>
                <a:gd name="T24" fmla="*/ 0 w 61"/>
                <a:gd name="T25" fmla="*/ 31 h 63"/>
                <a:gd name="T26" fmla="*/ 2 w 61"/>
                <a:gd name="T27" fmla="*/ 42 h 63"/>
                <a:gd name="T28" fmla="*/ 10 w 61"/>
                <a:gd name="T29" fmla="*/ 53 h 63"/>
                <a:gd name="T30" fmla="*/ 19 w 61"/>
                <a:gd name="T31" fmla="*/ 61 h 63"/>
                <a:gd name="T32" fmla="*/ 32 w 61"/>
                <a:gd name="T33" fmla="*/ 63 h 6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61"/>
                <a:gd name="T52" fmla="*/ 0 h 63"/>
                <a:gd name="T53" fmla="*/ 61 w 61"/>
                <a:gd name="T54" fmla="*/ 63 h 63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61" h="63">
                  <a:moveTo>
                    <a:pt x="32" y="63"/>
                  </a:moveTo>
                  <a:lnTo>
                    <a:pt x="43" y="61"/>
                  </a:lnTo>
                  <a:lnTo>
                    <a:pt x="52" y="53"/>
                  </a:lnTo>
                  <a:lnTo>
                    <a:pt x="59" y="42"/>
                  </a:lnTo>
                  <a:lnTo>
                    <a:pt x="61" y="31"/>
                  </a:lnTo>
                  <a:lnTo>
                    <a:pt x="59" y="20"/>
                  </a:lnTo>
                  <a:lnTo>
                    <a:pt x="52" y="9"/>
                  </a:lnTo>
                  <a:lnTo>
                    <a:pt x="43" y="2"/>
                  </a:lnTo>
                  <a:lnTo>
                    <a:pt x="32" y="0"/>
                  </a:lnTo>
                  <a:lnTo>
                    <a:pt x="19" y="2"/>
                  </a:lnTo>
                  <a:lnTo>
                    <a:pt x="10" y="9"/>
                  </a:lnTo>
                  <a:lnTo>
                    <a:pt x="2" y="20"/>
                  </a:lnTo>
                  <a:lnTo>
                    <a:pt x="0" y="31"/>
                  </a:lnTo>
                  <a:lnTo>
                    <a:pt x="2" y="42"/>
                  </a:lnTo>
                  <a:lnTo>
                    <a:pt x="10" y="53"/>
                  </a:lnTo>
                  <a:lnTo>
                    <a:pt x="19" y="61"/>
                  </a:lnTo>
                  <a:lnTo>
                    <a:pt x="32" y="6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8469" name="Freeform 25"/>
            <p:cNvSpPr>
              <a:spLocks/>
            </p:cNvSpPr>
            <p:nvPr/>
          </p:nvSpPr>
          <p:spPr bwMode="auto">
            <a:xfrm>
              <a:off x="2685" y="2080"/>
              <a:ext cx="61" cy="63"/>
            </a:xfrm>
            <a:custGeom>
              <a:avLst/>
              <a:gdLst>
                <a:gd name="T0" fmla="*/ 32 w 61"/>
                <a:gd name="T1" fmla="*/ 63 h 63"/>
                <a:gd name="T2" fmla="*/ 32 w 61"/>
                <a:gd name="T3" fmla="*/ 63 h 63"/>
                <a:gd name="T4" fmla="*/ 43 w 61"/>
                <a:gd name="T5" fmla="*/ 61 h 63"/>
                <a:gd name="T6" fmla="*/ 52 w 61"/>
                <a:gd name="T7" fmla="*/ 53 h 63"/>
                <a:gd name="T8" fmla="*/ 59 w 61"/>
                <a:gd name="T9" fmla="*/ 42 h 63"/>
                <a:gd name="T10" fmla="*/ 61 w 61"/>
                <a:gd name="T11" fmla="*/ 31 h 63"/>
                <a:gd name="T12" fmla="*/ 61 w 61"/>
                <a:gd name="T13" fmla="*/ 31 h 63"/>
                <a:gd name="T14" fmla="*/ 59 w 61"/>
                <a:gd name="T15" fmla="*/ 20 h 63"/>
                <a:gd name="T16" fmla="*/ 52 w 61"/>
                <a:gd name="T17" fmla="*/ 9 h 63"/>
                <a:gd name="T18" fmla="*/ 43 w 61"/>
                <a:gd name="T19" fmla="*/ 2 h 63"/>
                <a:gd name="T20" fmla="*/ 32 w 61"/>
                <a:gd name="T21" fmla="*/ 0 h 63"/>
                <a:gd name="T22" fmla="*/ 32 w 61"/>
                <a:gd name="T23" fmla="*/ 0 h 63"/>
                <a:gd name="T24" fmla="*/ 19 w 61"/>
                <a:gd name="T25" fmla="*/ 2 h 63"/>
                <a:gd name="T26" fmla="*/ 10 w 61"/>
                <a:gd name="T27" fmla="*/ 9 h 63"/>
                <a:gd name="T28" fmla="*/ 2 w 61"/>
                <a:gd name="T29" fmla="*/ 20 h 63"/>
                <a:gd name="T30" fmla="*/ 0 w 61"/>
                <a:gd name="T31" fmla="*/ 31 h 63"/>
                <a:gd name="T32" fmla="*/ 0 w 61"/>
                <a:gd name="T33" fmla="*/ 31 h 63"/>
                <a:gd name="T34" fmla="*/ 2 w 61"/>
                <a:gd name="T35" fmla="*/ 42 h 63"/>
                <a:gd name="T36" fmla="*/ 10 w 61"/>
                <a:gd name="T37" fmla="*/ 53 h 63"/>
                <a:gd name="T38" fmla="*/ 19 w 61"/>
                <a:gd name="T39" fmla="*/ 61 h 63"/>
                <a:gd name="T40" fmla="*/ 32 w 61"/>
                <a:gd name="T41" fmla="*/ 63 h 63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61"/>
                <a:gd name="T64" fmla="*/ 0 h 63"/>
                <a:gd name="T65" fmla="*/ 61 w 61"/>
                <a:gd name="T66" fmla="*/ 63 h 63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61" h="63">
                  <a:moveTo>
                    <a:pt x="32" y="63"/>
                  </a:moveTo>
                  <a:lnTo>
                    <a:pt x="32" y="63"/>
                  </a:lnTo>
                  <a:lnTo>
                    <a:pt x="43" y="61"/>
                  </a:lnTo>
                  <a:lnTo>
                    <a:pt x="52" y="53"/>
                  </a:lnTo>
                  <a:lnTo>
                    <a:pt x="59" y="42"/>
                  </a:lnTo>
                  <a:lnTo>
                    <a:pt x="61" y="31"/>
                  </a:lnTo>
                  <a:lnTo>
                    <a:pt x="59" y="20"/>
                  </a:lnTo>
                  <a:lnTo>
                    <a:pt x="52" y="9"/>
                  </a:lnTo>
                  <a:lnTo>
                    <a:pt x="43" y="2"/>
                  </a:lnTo>
                  <a:lnTo>
                    <a:pt x="32" y="0"/>
                  </a:lnTo>
                  <a:lnTo>
                    <a:pt x="19" y="2"/>
                  </a:lnTo>
                  <a:lnTo>
                    <a:pt x="10" y="9"/>
                  </a:lnTo>
                  <a:lnTo>
                    <a:pt x="2" y="20"/>
                  </a:lnTo>
                  <a:lnTo>
                    <a:pt x="0" y="31"/>
                  </a:lnTo>
                  <a:lnTo>
                    <a:pt x="2" y="42"/>
                  </a:lnTo>
                  <a:lnTo>
                    <a:pt x="10" y="53"/>
                  </a:lnTo>
                  <a:lnTo>
                    <a:pt x="19" y="61"/>
                  </a:lnTo>
                  <a:lnTo>
                    <a:pt x="32" y="63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8470" name="Freeform 26"/>
            <p:cNvSpPr>
              <a:spLocks/>
            </p:cNvSpPr>
            <p:nvPr/>
          </p:nvSpPr>
          <p:spPr bwMode="auto">
            <a:xfrm>
              <a:off x="2756" y="2048"/>
              <a:ext cx="142" cy="145"/>
            </a:xfrm>
            <a:custGeom>
              <a:avLst/>
              <a:gdLst>
                <a:gd name="T0" fmla="*/ 72 w 142"/>
                <a:gd name="T1" fmla="*/ 145 h 145"/>
                <a:gd name="T2" fmla="*/ 87 w 142"/>
                <a:gd name="T3" fmla="*/ 143 h 145"/>
                <a:gd name="T4" fmla="*/ 100 w 142"/>
                <a:gd name="T5" fmla="*/ 139 h 145"/>
                <a:gd name="T6" fmla="*/ 113 w 142"/>
                <a:gd name="T7" fmla="*/ 132 h 145"/>
                <a:gd name="T8" fmla="*/ 122 w 142"/>
                <a:gd name="T9" fmla="*/ 124 h 145"/>
                <a:gd name="T10" fmla="*/ 131 w 142"/>
                <a:gd name="T11" fmla="*/ 113 h 145"/>
                <a:gd name="T12" fmla="*/ 137 w 142"/>
                <a:gd name="T13" fmla="*/ 100 h 145"/>
                <a:gd name="T14" fmla="*/ 140 w 142"/>
                <a:gd name="T15" fmla="*/ 87 h 145"/>
                <a:gd name="T16" fmla="*/ 142 w 142"/>
                <a:gd name="T17" fmla="*/ 73 h 145"/>
                <a:gd name="T18" fmla="*/ 140 w 142"/>
                <a:gd name="T19" fmla="*/ 58 h 145"/>
                <a:gd name="T20" fmla="*/ 137 w 142"/>
                <a:gd name="T21" fmla="*/ 45 h 145"/>
                <a:gd name="T22" fmla="*/ 131 w 142"/>
                <a:gd name="T23" fmla="*/ 32 h 145"/>
                <a:gd name="T24" fmla="*/ 122 w 142"/>
                <a:gd name="T25" fmla="*/ 22 h 145"/>
                <a:gd name="T26" fmla="*/ 113 w 142"/>
                <a:gd name="T27" fmla="*/ 13 h 145"/>
                <a:gd name="T28" fmla="*/ 100 w 142"/>
                <a:gd name="T29" fmla="*/ 6 h 145"/>
                <a:gd name="T30" fmla="*/ 87 w 142"/>
                <a:gd name="T31" fmla="*/ 2 h 145"/>
                <a:gd name="T32" fmla="*/ 72 w 142"/>
                <a:gd name="T33" fmla="*/ 0 h 145"/>
                <a:gd name="T34" fmla="*/ 57 w 142"/>
                <a:gd name="T35" fmla="*/ 2 h 145"/>
                <a:gd name="T36" fmla="*/ 44 w 142"/>
                <a:gd name="T37" fmla="*/ 6 h 145"/>
                <a:gd name="T38" fmla="*/ 31 w 142"/>
                <a:gd name="T39" fmla="*/ 13 h 145"/>
                <a:gd name="T40" fmla="*/ 22 w 142"/>
                <a:gd name="T41" fmla="*/ 22 h 145"/>
                <a:gd name="T42" fmla="*/ 13 w 142"/>
                <a:gd name="T43" fmla="*/ 32 h 145"/>
                <a:gd name="T44" fmla="*/ 5 w 142"/>
                <a:gd name="T45" fmla="*/ 45 h 145"/>
                <a:gd name="T46" fmla="*/ 1 w 142"/>
                <a:gd name="T47" fmla="*/ 58 h 145"/>
                <a:gd name="T48" fmla="*/ 0 w 142"/>
                <a:gd name="T49" fmla="*/ 73 h 145"/>
                <a:gd name="T50" fmla="*/ 1 w 142"/>
                <a:gd name="T51" fmla="*/ 87 h 145"/>
                <a:gd name="T52" fmla="*/ 5 w 142"/>
                <a:gd name="T53" fmla="*/ 100 h 145"/>
                <a:gd name="T54" fmla="*/ 13 w 142"/>
                <a:gd name="T55" fmla="*/ 113 h 145"/>
                <a:gd name="T56" fmla="*/ 22 w 142"/>
                <a:gd name="T57" fmla="*/ 124 h 145"/>
                <a:gd name="T58" fmla="*/ 31 w 142"/>
                <a:gd name="T59" fmla="*/ 132 h 145"/>
                <a:gd name="T60" fmla="*/ 44 w 142"/>
                <a:gd name="T61" fmla="*/ 139 h 145"/>
                <a:gd name="T62" fmla="*/ 57 w 142"/>
                <a:gd name="T63" fmla="*/ 143 h 145"/>
                <a:gd name="T64" fmla="*/ 72 w 142"/>
                <a:gd name="T65" fmla="*/ 145 h 14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42"/>
                <a:gd name="T100" fmla="*/ 0 h 145"/>
                <a:gd name="T101" fmla="*/ 142 w 142"/>
                <a:gd name="T102" fmla="*/ 145 h 145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42" h="145">
                  <a:moveTo>
                    <a:pt x="72" y="145"/>
                  </a:moveTo>
                  <a:lnTo>
                    <a:pt x="87" y="143"/>
                  </a:lnTo>
                  <a:lnTo>
                    <a:pt x="100" y="139"/>
                  </a:lnTo>
                  <a:lnTo>
                    <a:pt x="113" y="132"/>
                  </a:lnTo>
                  <a:lnTo>
                    <a:pt x="122" y="124"/>
                  </a:lnTo>
                  <a:lnTo>
                    <a:pt x="131" y="113"/>
                  </a:lnTo>
                  <a:lnTo>
                    <a:pt x="137" y="100"/>
                  </a:lnTo>
                  <a:lnTo>
                    <a:pt x="140" y="87"/>
                  </a:lnTo>
                  <a:lnTo>
                    <a:pt x="142" y="73"/>
                  </a:lnTo>
                  <a:lnTo>
                    <a:pt x="140" y="58"/>
                  </a:lnTo>
                  <a:lnTo>
                    <a:pt x="137" y="45"/>
                  </a:lnTo>
                  <a:lnTo>
                    <a:pt x="131" y="32"/>
                  </a:lnTo>
                  <a:lnTo>
                    <a:pt x="122" y="22"/>
                  </a:lnTo>
                  <a:lnTo>
                    <a:pt x="113" y="13"/>
                  </a:lnTo>
                  <a:lnTo>
                    <a:pt x="100" y="6"/>
                  </a:lnTo>
                  <a:lnTo>
                    <a:pt x="87" y="2"/>
                  </a:lnTo>
                  <a:lnTo>
                    <a:pt x="72" y="0"/>
                  </a:lnTo>
                  <a:lnTo>
                    <a:pt x="57" y="2"/>
                  </a:lnTo>
                  <a:lnTo>
                    <a:pt x="44" y="6"/>
                  </a:lnTo>
                  <a:lnTo>
                    <a:pt x="31" y="13"/>
                  </a:lnTo>
                  <a:lnTo>
                    <a:pt x="22" y="22"/>
                  </a:lnTo>
                  <a:lnTo>
                    <a:pt x="13" y="32"/>
                  </a:lnTo>
                  <a:lnTo>
                    <a:pt x="5" y="45"/>
                  </a:lnTo>
                  <a:lnTo>
                    <a:pt x="1" y="58"/>
                  </a:lnTo>
                  <a:lnTo>
                    <a:pt x="0" y="73"/>
                  </a:lnTo>
                  <a:lnTo>
                    <a:pt x="1" y="87"/>
                  </a:lnTo>
                  <a:lnTo>
                    <a:pt x="5" y="100"/>
                  </a:lnTo>
                  <a:lnTo>
                    <a:pt x="13" y="113"/>
                  </a:lnTo>
                  <a:lnTo>
                    <a:pt x="22" y="124"/>
                  </a:lnTo>
                  <a:lnTo>
                    <a:pt x="31" y="132"/>
                  </a:lnTo>
                  <a:lnTo>
                    <a:pt x="44" y="139"/>
                  </a:lnTo>
                  <a:lnTo>
                    <a:pt x="57" y="143"/>
                  </a:lnTo>
                  <a:lnTo>
                    <a:pt x="72" y="145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8471" name="Freeform 27"/>
            <p:cNvSpPr>
              <a:spLocks/>
            </p:cNvSpPr>
            <p:nvPr/>
          </p:nvSpPr>
          <p:spPr bwMode="auto">
            <a:xfrm>
              <a:off x="2756" y="2048"/>
              <a:ext cx="142" cy="145"/>
            </a:xfrm>
            <a:custGeom>
              <a:avLst/>
              <a:gdLst>
                <a:gd name="T0" fmla="*/ 72 w 142"/>
                <a:gd name="T1" fmla="*/ 145 h 145"/>
                <a:gd name="T2" fmla="*/ 72 w 142"/>
                <a:gd name="T3" fmla="*/ 145 h 145"/>
                <a:gd name="T4" fmla="*/ 87 w 142"/>
                <a:gd name="T5" fmla="*/ 143 h 145"/>
                <a:gd name="T6" fmla="*/ 100 w 142"/>
                <a:gd name="T7" fmla="*/ 139 h 145"/>
                <a:gd name="T8" fmla="*/ 113 w 142"/>
                <a:gd name="T9" fmla="*/ 132 h 145"/>
                <a:gd name="T10" fmla="*/ 122 w 142"/>
                <a:gd name="T11" fmla="*/ 124 h 145"/>
                <a:gd name="T12" fmla="*/ 131 w 142"/>
                <a:gd name="T13" fmla="*/ 113 h 145"/>
                <a:gd name="T14" fmla="*/ 137 w 142"/>
                <a:gd name="T15" fmla="*/ 100 h 145"/>
                <a:gd name="T16" fmla="*/ 140 w 142"/>
                <a:gd name="T17" fmla="*/ 87 h 145"/>
                <a:gd name="T18" fmla="*/ 142 w 142"/>
                <a:gd name="T19" fmla="*/ 73 h 145"/>
                <a:gd name="T20" fmla="*/ 142 w 142"/>
                <a:gd name="T21" fmla="*/ 73 h 145"/>
                <a:gd name="T22" fmla="*/ 140 w 142"/>
                <a:gd name="T23" fmla="*/ 58 h 145"/>
                <a:gd name="T24" fmla="*/ 137 w 142"/>
                <a:gd name="T25" fmla="*/ 45 h 145"/>
                <a:gd name="T26" fmla="*/ 131 w 142"/>
                <a:gd name="T27" fmla="*/ 32 h 145"/>
                <a:gd name="T28" fmla="*/ 122 w 142"/>
                <a:gd name="T29" fmla="*/ 22 h 145"/>
                <a:gd name="T30" fmla="*/ 113 w 142"/>
                <a:gd name="T31" fmla="*/ 13 h 145"/>
                <a:gd name="T32" fmla="*/ 100 w 142"/>
                <a:gd name="T33" fmla="*/ 6 h 145"/>
                <a:gd name="T34" fmla="*/ 87 w 142"/>
                <a:gd name="T35" fmla="*/ 2 h 145"/>
                <a:gd name="T36" fmla="*/ 72 w 142"/>
                <a:gd name="T37" fmla="*/ 0 h 145"/>
                <a:gd name="T38" fmla="*/ 72 w 142"/>
                <a:gd name="T39" fmla="*/ 0 h 145"/>
                <a:gd name="T40" fmla="*/ 57 w 142"/>
                <a:gd name="T41" fmla="*/ 2 h 145"/>
                <a:gd name="T42" fmla="*/ 44 w 142"/>
                <a:gd name="T43" fmla="*/ 6 h 145"/>
                <a:gd name="T44" fmla="*/ 31 w 142"/>
                <a:gd name="T45" fmla="*/ 13 h 145"/>
                <a:gd name="T46" fmla="*/ 22 w 142"/>
                <a:gd name="T47" fmla="*/ 22 h 145"/>
                <a:gd name="T48" fmla="*/ 13 w 142"/>
                <a:gd name="T49" fmla="*/ 32 h 145"/>
                <a:gd name="T50" fmla="*/ 5 w 142"/>
                <a:gd name="T51" fmla="*/ 45 h 145"/>
                <a:gd name="T52" fmla="*/ 1 w 142"/>
                <a:gd name="T53" fmla="*/ 58 h 145"/>
                <a:gd name="T54" fmla="*/ 0 w 142"/>
                <a:gd name="T55" fmla="*/ 73 h 145"/>
                <a:gd name="T56" fmla="*/ 0 w 142"/>
                <a:gd name="T57" fmla="*/ 73 h 145"/>
                <a:gd name="T58" fmla="*/ 1 w 142"/>
                <a:gd name="T59" fmla="*/ 87 h 145"/>
                <a:gd name="T60" fmla="*/ 5 w 142"/>
                <a:gd name="T61" fmla="*/ 100 h 145"/>
                <a:gd name="T62" fmla="*/ 13 w 142"/>
                <a:gd name="T63" fmla="*/ 113 h 145"/>
                <a:gd name="T64" fmla="*/ 22 w 142"/>
                <a:gd name="T65" fmla="*/ 124 h 145"/>
                <a:gd name="T66" fmla="*/ 31 w 142"/>
                <a:gd name="T67" fmla="*/ 132 h 145"/>
                <a:gd name="T68" fmla="*/ 44 w 142"/>
                <a:gd name="T69" fmla="*/ 139 h 145"/>
                <a:gd name="T70" fmla="*/ 57 w 142"/>
                <a:gd name="T71" fmla="*/ 143 h 145"/>
                <a:gd name="T72" fmla="*/ 72 w 142"/>
                <a:gd name="T73" fmla="*/ 145 h 145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42"/>
                <a:gd name="T112" fmla="*/ 0 h 145"/>
                <a:gd name="T113" fmla="*/ 142 w 142"/>
                <a:gd name="T114" fmla="*/ 145 h 145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42" h="145">
                  <a:moveTo>
                    <a:pt x="72" y="145"/>
                  </a:moveTo>
                  <a:lnTo>
                    <a:pt x="72" y="145"/>
                  </a:lnTo>
                  <a:lnTo>
                    <a:pt x="87" y="143"/>
                  </a:lnTo>
                  <a:lnTo>
                    <a:pt x="100" y="139"/>
                  </a:lnTo>
                  <a:lnTo>
                    <a:pt x="113" y="132"/>
                  </a:lnTo>
                  <a:lnTo>
                    <a:pt x="122" y="124"/>
                  </a:lnTo>
                  <a:lnTo>
                    <a:pt x="131" y="113"/>
                  </a:lnTo>
                  <a:lnTo>
                    <a:pt x="137" y="100"/>
                  </a:lnTo>
                  <a:lnTo>
                    <a:pt x="140" y="87"/>
                  </a:lnTo>
                  <a:lnTo>
                    <a:pt x="142" y="73"/>
                  </a:lnTo>
                  <a:lnTo>
                    <a:pt x="140" y="58"/>
                  </a:lnTo>
                  <a:lnTo>
                    <a:pt x="137" y="45"/>
                  </a:lnTo>
                  <a:lnTo>
                    <a:pt x="131" y="32"/>
                  </a:lnTo>
                  <a:lnTo>
                    <a:pt x="122" y="22"/>
                  </a:lnTo>
                  <a:lnTo>
                    <a:pt x="113" y="13"/>
                  </a:lnTo>
                  <a:lnTo>
                    <a:pt x="100" y="6"/>
                  </a:lnTo>
                  <a:lnTo>
                    <a:pt x="87" y="2"/>
                  </a:lnTo>
                  <a:lnTo>
                    <a:pt x="72" y="0"/>
                  </a:lnTo>
                  <a:lnTo>
                    <a:pt x="57" y="2"/>
                  </a:lnTo>
                  <a:lnTo>
                    <a:pt x="44" y="6"/>
                  </a:lnTo>
                  <a:lnTo>
                    <a:pt x="31" y="13"/>
                  </a:lnTo>
                  <a:lnTo>
                    <a:pt x="22" y="22"/>
                  </a:lnTo>
                  <a:lnTo>
                    <a:pt x="13" y="32"/>
                  </a:lnTo>
                  <a:lnTo>
                    <a:pt x="5" y="45"/>
                  </a:lnTo>
                  <a:lnTo>
                    <a:pt x="1" y="58"/>
                  </a:lnTo>
                  <a:lnTo>
                    <a:pt x="0" y="73"/>
                  </a:lnTo>
                  <a:lnTo>
                    <a:pt x="1" y="87"/>
                  </a:lnTo>
                  <a:lnTo>
                    <a:pt x="5" y="100"/>
                  </a:lnTo>
                  <a:lnTo>
                    <a:pt x="13" y="113"/>
                  </a:lnTo>
                  <a:lnTo>
                    <a:pt x="22" y="124"/>
                  </a:lnTo>
                  <a:lnTo>
                    <a:pt x="31" y="132"/>
                  </a:lnTo>
                  <a:lnTo>
                    <a:pt x="44" y="139"/>
                  </a:lnTo>
                  <a:lnTo>
                    <a:pt x="57" y="143"/>
                  </a:lnTo>
                  <a:lnTo>
                    <a:pt x="72" y="145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8472" name="Freeform 28"/>
            <p:cNvSpPr>
              <a:spLocks/>
            </p:cNvSpPr>
            <p:nvPr/>
          </p:nvSpPr>
          <p:spPr bwMode="auto">
            <a:xfrm>
              <a:off x="2585" y="2048"/>
              <a:ext cx="97" cy="97"/>
            </a:xfrm>
            <a:custGeom>
              <a:avLst/>
              <a:gdLst>
                <a:gd name="T0" fmla="*/ 48 w 97"/>
                <a:gd name="T1" fmla="*/ 97 h 97"/>
                <a:gd name="T2" fmla="*/ 67 w 97"/>
                <a:gd name="T3" fmla="*/ 93 h 97"/>
                <a:gd name="T4" fmla="*/ 82 w 97"/>
                <a:gd name="T5" fmla="*/ 82 h 97"/>
                <a:gd name="T6" fmla="*/ 93 w 97"/>
                <a:gd name="T7" fmla="*/ 67 h 97"/>
                <a:gd name="T8" fmla="*/ 97 w 97"/>
                <a:gd name="T9" fmla="*/ 48 h 97"/>
                <a:gd name="T10" fmla="*/ 93 w 97"/>
                <a:gd name="T11" fmla="*/ 30 h 97"/>
                <a:gd name="T12" fmla="*/ 82 w 97"/>
                <a:gd name="T13" fmla="*/ 15 h 97"/>
                <a:gd name="T14" fmla="*/ 67 w 97"/>
                <a:gd name="T15" fmla="*/ 4 h 97"/>
                <a:gd name="T16" fmla="*/ 48 w 97"/>
                <a:gd name="T17" fmla="*/ 0 h 97"/>
                <a:gd name="T18" fmla="*/ 30 w 97"/>
                <a:gd name="T19" fmla="*/ 4 h 97"/>
                <a:gd name="T20" fmla="*/ 13 w 97"/>
                <a:gd name="T21" fmla="*/ 15 h 97"/>
                <a:gd name="T22" fmla="*/ 4 w 97"/>
                <a:gd name="T23" fmla="*/ 30 h 97"/>
                <a:gd name="T24" fmla="*/ 0 w 97"/>
                <a:gd name="T25" fmla="*/ 48 h 97"/>
                <a:gd name="T26" fmla="*/ 4 w 97"/>
                <a:gd name="T27" fmla="*/ 67 h 97"/>
                <a:gd name="T28" fmla="*/ 13 w 97"/>
                <a:gd name="T29" fmla="*/ 82 h 97"/>
                <a:gd name="T30" fmla="*/ 30 w 97"/>
                <a:gd name="T31" fmla="*/ 93 h 97"/>
                <a:gd name="T32" fmla="*/ 48 w 97"/>
                <a:gd name="T33" fmla="*/ 97 h 9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97"/>
                <a:gd name="T52" fmla="*/ 0 h 97"/>
                <a:gd name="T53" fmla="*/ 97 w 97"/>
                <a:gd name="T54" fmla="*/ 97 h 97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97" h="97">
                  <a:moveTo>
                    <a:pt x="48" y="97"/>
                  </a:moveTo>
                  <a:lnTo>
                    <a:pt x="67" y="93"/>
                  </a:lnTo>
                  <a:lnTo>
                    <a:pt x="82" y="82"/>
                  </a:lnTo>
                  <a:lnTo>
                    <a:pt x="93" y="67"/>
                  </a:lnTo>
                  <a:lnTo>
                    <a:pt x="97" y="48"/>
                  </a:lnTo>
                  <a:lnTo>
                    <a:pt x="93" y="30"/>
                  </a:lnTo>
                  <a:lnTo>
                    <a:pt x="82" y="15"/>
                  </a:lnTo>
                  <a:lnTo>
                    <a:pt x="67" y="4"/>
                  </a:lnTo>
                  <a:lnTo>
                    <a:pt x="48" y="0"/>
                  </a:lnTo>
                  <a:lnTo>
                    <a:pt x="30" y="4"/>
                  </a:lnTo>
                  <a:lnTo>
                    <a:pt x="13" y="15"/>
                  </a:lnTo>
                  <a:lnTo>
                    <a:pt x="4" y="30"/>
                  </a:lnTo>
                  <a:lnTo>
                    <a:pt x="0" y="48"/>
                  </a:lnTo>
                  <a:lnTo>
                    <a:pt x="4" y="67"/>
                  </a:lnTo>
                  <a:lnTo>
                    <a:pt x="13" y="82"/>
                  </a:lnTo>
                  <a:lnTo>
                    <a:pt x="30" y="93"/>
                  </a:lnTo>
                  <a:lnTo>
                    <a:pt x="48" y="9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8473" name="Freeform 29"/>
            <p:cNvSpPr>
              <a:spLocks/>
            </p:cNvSpPr>
            <p:nvPr/>
          </p:nvSpPr>
          <p:spPr bwMode="auto">
            <a:xfrm>
              <a:off x="2585" y="2048"/>
              <a:ext cx="97" cy="97"/>
            </a:xfrm>
            <a:custGeom>
              <a:avLst/>
              <a:gdLst>
                <a:gd name="T0" fmla="*/ 48 w 97"/>
                <a:gd name="T1" fmla="*/ 97 h 97"/>
                <a:gd name="T2" fmla="*/ 48 w 97"/>
                <a:gd name="T3" fmla="*/ 97 h 97"/>
                <a:gd name="T4" fmla="*/ 67 w 97"/>
                <a:gd name="T5" fmla="*/ 93 h 97"/>
                <a:gd name="T6" fmla="*/ 82 w 97"/>
                <a:gd name="T7" fmla="*/ 82 h 97"/>
                <a:gd name="T8" fmla="*/ 93 w 97"/>
                <a:gd name="T9" fmla="*/ 67 h 97"/>
                <a:gd name="T10" fmla="*/ 97 w 97"/>
                <a:gd name="T11" fmla="*/ 48 h 97"/>
                <a:gd name="T12" fmla="*/ 97 w 97"/>
                <a:gd name="T13" fmla="*/ 48 h 97"/>
                <a:gd name="T14" fmla="*/ 93 w 97"/>
                <a:gd name="T15" fmla="*/ 30 h 97"/>
                <a:gd name="T16" fmla="*/ 82 w 97"/>
                <a:gd name="T17" fmla="*/ 15 h 97"/>
                <a:gd name="T18" fmla="*/ 67 w 97"/>
                <a:gd name="T19" fmla="*/ 4 h 97"/>
                <a:gd name="T20" fmla="*/ 48 w 97"/>
                <a:gd name="T21" fmla="*/ 0 h 97"/>
                <a:gd name="T22" fmla="*/ 48 w 97"/>
                <a:gd name="T23" fmla="*/ 0 h 97"/>
                <a:gd name="T24" fmla="*/ 30 w 97"/>
                <a:gd name="T25" fmla="*/ 4 h 97"/>
                <a:gd name="T26" fmla="*/ 13 w 97"/>
                <a:gd name="T27" fmla="*/ 15 h 97"/>
                <a:gd name="T28" fmla="*/ 4 w 97"/>
                <a:gd name="T29" fmla="*/ 30 h 97"/>
                <a:gd name="T30" fmla="*/ 0 w 97"/>
                <a:gd name="T31" fmla="*/ 48 h 97"/>
                <a:gd name="T32" fmla="*/ 0 w 97"/>
                <a:gd name="T33" fmla="*/ 48 h 97"/>
                <a:gd name="T34" fmla="*/ 4 w 97"/>
                <a:gd name="T35" fmla="*/ 67 h 97"/>
                <a:gd name="T36" fmla="*/ 13 w 97"/>
                <a:gd name="T37" fmla="*/ 82 h 97"/>
                <a:gd name="T38" fmla="*/ 30 w 97"/>
                <a:gd name="T39" fmla="*/ 93 h 97"/>
                <a:gd name="T40" fmla="*/ 48 w 97"/>
                <a:gd name="T41" fmla="*/ 97 h 9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97"/>
                <a:gd name="T64" fmla="*/ 0 h 97"/>
                <a:gd name="T65" fmla="*/ 97 w 97"/>
                <a:gd name="T66" fmla="*/ 97 h 97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97" h="97">
                  <a:moveTo>
                    <a:pt x="48" y="97"/>
                  </a:moveTo>
                  <a:lnTo>
                    <a:pt x="48" y="97"/>
                  </a:lnTo>
                  <a:lnTo>
                    <a:pt x="67" y="93"/>
                  </a:lnTo>
                  <a:lnTo>
                    <a:pt x="82" y="82"/>
                  </a:lnTo>
                  <a:lnTo>
                    <a:pt x="93" y="67"/>
                  </a:lnTo>
                  <a:lnTo>
                    <a:pt x="97" y="48"/>
                  </a:lnTo>
                  <a:lnTo>
                    <a:pt x="93" y="30"/>
                  </a:lnTo>
                  <a:lnTo>
                    <a:pt x="82" y="15"/>
                  </a:lnTo>
                  <a:lnTo>
                    <a:pt x="67" y="4"/>
                  </a:lnTo>
                  <a:lnTo>
                    <a:pt x="48" y="0"/>
                  </a:lnTo>
                  <a:lnTo>
                    <a:pt x="30" y="4"/>
                  </a:lnTo>
                  <a:lnTo>
                    <a:pt x="13" y="15"/>
                  </a:lnTo>
                  <a:lnTo>
                    <a:pt x="4" y="30"/>
                  </a:lnTo>
                  <a:lnTo>
                    <a:pt x="0" y="48"/>
                  </a:lnTo>
                  <a:lnTo>
                    <a:pt x="4" y="67"/>
                  </a:lnTo>
                  <a:lnTo>
                    <a:pt x="13" y="82"/>
                  </a:lnTo>
                  <a:lnTo>
                    <a:pt x="30" y="93"/>
                  </a:lnTo>
                  <a:lnTo>
                    <a:pt x="48" y="97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8474" name="Freeform 30"/>
            <p:cNvSpPr>
              <a:spLocks/>
            </p:cNvSpPr>
            <p:nvPr/>
          </p:nvSpPr>
          <p:spPr bwMode="auto">
            <a:xfrm>
              <a:off x="2891" y="2087"/>
              <a:ext cx="66" cy="69"/>
            </a:xfrm>
            <a:custGeom>
              <a:avLst/>
              <a:gdLst>
                <a:gd name="T0" fmla="*/ 33 w 66"/>
                <a:gd name="T1" fmla="*/ 69 h 69"/>
                <a:gd name="T2" fmla="*/ 46 w 66"/>
                <a:gd name="T3" fmla="*/ 67 h 69"/>
                <a:gd name="T4" fmla="*/ 57 w 66"/>
                <a:gd name="T5" fmla="*/ 59 h 69"/>
                <a:gd name="T6" fmla="*/ 65 w 66"/>
                <a:gd name="T7" fmla="*/ 48 h 69"/>
                <a:gd name="T8" fmla="*/ 66 w 66"/>
                <a:gd name="T9" fmla="*/ 34 h 69"/>
                <a:gd name="T10" fmla="*/ 65 w 66"/>
                <a:gd name="T11" fmla="*/ 21 h 69"/>
                <a:gd name="T12" fmla="*/ 57 w 66"/>
                <a:gd name="T13" fmla="*/ 9 h 69"/>
                <a:gd name="T14" fmla="*/ 46 w 66"/>
                <a:gd name="T15" fmla="*/ 2 h 69"/>
                <a:gd name="T16" fmla="*/ 33 w 66"/>
                <a:gd name="T17" fmla="*/ 0 h 69"/>
                <a:gd name="T18" fmla="*/ 20 w 66"/>
                <a:gd name="T19" fmla="*/ 2 h 69"/>
                <a:gd name="T20" fmla="*/ 9 w 66"/>
                <a:gd name="T21" fmla="*/ 9 h 69"/>
                <a:gd name="T22" fmla="*/ 2 w 66"/>
                <a:gd name="T23" fmla="*/ 21 h 69"/>
                <a:gd name="T24" fmla="*/ 0 w 66"/>
                <a:gd name="T25" fmla="*/ 34 h 69"/>
                <a:gd name="T26" fmla="*/ 2 w 66"/>
                <a:gd name="T27" fmla="*/ 48 h 69"/>
                <a:gd name="T28" fmla="*/ 9 w 66"/>
                <a:gd name="T29" fmla="*/ 59 h 69"/>
                <a:gd name="T30" fmla="*/ 20 w 66"/>
                <a:gd name="T31" fmla="*/ 67 h 69"/>
                <a:gd name="T32" fmla="*/ 33 w 66"/>
                <a:gd name="T33" fmla="*/ 69 h 6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66"/>
                <a:gd name="T52" fmla="*/ 0 h 69"/>
                <a:gd name="T53" fmla="*/ 66 w 66"/>
                <a:gd name="T54" fmla="*/ 69 h 6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66" h="69">
                  <a:moveTo>
                    <a:pt x="33" y="69"/>
                  </a:moveTo>
                  <a:lnTo>
                    <a:pt x="46" y="67"/>
                  </a:lnTo>
                  <a:lnTo>
                    <a:pt x="57" y="59"/>
                  </a:lnTo>
                  <a:lnTo>
                    <a:pt x="65" y="48"/>
                  </a:lnTo>
                  <a:lnTo>
                    <a:pt x="66" y="34"/>
                  </a:lnTo>
                  <a:lnTo>
                    <a:pt x="65" y="21"/>
                  </a:lnTo>
                  <a:lnTo>
                    <a:pt x="57" y="9"/>
                  </a:lnTo>
                  <a:lnTo>
                    <a:pt x="46" y="2"/>
                  </a:lnTo>
                  <a:lnTo>
                    <a:pt x="33" y="0"/>
                  </a:lnTo>
                  <a:lnTo>
                    <a:pt x="20" y="2"/>
                  </a:lnTo>
                  <a:lnTo>
                    <a:pt x="9" y="9"/>
                  </a:lnTo>
                  <a:lnTo>
                    <a:pt x="2" y="21"/>
                  </a:lnTo>
                  <a:lnTo>
                    <a:pt x="0" y="34"/>
                  </a:lnTo>
                  <a:lnTo>
                    <a:pt x="2" y="48"/>
                  </a:lnTo>
                  <a:lnTo>
                    <a:pt x="9" y="59"/>
                  </a:lnTo>
                  <a:lnTo>
                    <a:pt x="20" y="67"/>
                  </a:lnTo>
                  <a:lnTo>
                    <a:pt x="33" y="69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8475" name="Freeform 31"/>
            <p:cNvSpPr>
              <a:spLocks/>
            </p:cNvSpPr>
            <p:nvPr/>
          </p:nvSpPr>
          <p:spPr bwMode="auto">
            <a:xfrm>
              <a:off x="2891" y="2087"/>
              <a:ext cx="66" cy="69"/>
            </a:xfrm>
            <a:custGeom>
              <a:avLst/>
              <a:gdLst>
                <a:gd name="T0" fmla="*/ 33 w 66"/>
                <a:gd name="T1" fmla="*/ 69 h 69"/>
                <a:gd name="T2" fmla="*/ 33 w 66"/>
                <a:gd name="T3" fmla="*/ 69 h 69"/>
                <a:gd name="T4" fmla="*/ 46 w 66"/>
                <a:gd name="T5" fmla="*/ 67 h 69"/>
                <a:gd name="T6" fmla="*/ 57 w 66"/>
                <a:gd name="T7" fmla="*/ 59 h 69"/>
                <a:gd name="T8" fmla="*/ 65 w 66"/>
                <a:gd name="T9" fmla="*/ 48 h 69"/>
                <a:gd name="T10" fmla="*/ 66 w 66"/>
                <a:gd name="T11" fmla="*/ 34 h 69"/>
                <a:gd name="T12" fmla="*/ 66 w 66"/>
                <a:gd name="T13" fmla="*/ 34 h 69"/>
                <a:gd name="T14" fmla="*/ 65 w 66"/>
                <a:gd name="T15" fmla="*/ 21 h 69"/>
                <a:gd name="T16" fmla="*/ 57 w 66"/>
                <a:gd name="T17" fmla="*/ 9 h 69"/>
                <a:gd name="T18" fmla="*/ 46 w 66"/>
                <a:gd name="T19" fmla="*/ 2 h 69"/>
                <a:gd name="T20" fmla="*/ 33 w 66"/>
                <a:gd name="T21" fmla="*/ 0 h 69"/>
                <a:gd name="T22" fmla="*/ 33 w 66"/>
                <a:gd name="T23" fmla="*/ 0 h 69"/>
                <a:gd name="T24" fmla="*/ 20 w 66"/>
                <a:gd name="T25" fmla="*/ 2 h 69"/>
                <a:gd name="T26" fmla="*/ 9 w 66"/>
                <a:gd name="T27" fmla="*/ 9 h 69"/>
                <a:gd name="T28" fmla="*/ 2 w 66"/>
                <a:gd name="T29" fmla="*/ 21 h 69"/>
                <a:gd name="T30" fmla="*/ 0 w 66"/>
                <a:gd name="T31" fmla="*/ 34 h 69"/>
                <a:gd name="T32" fmla="*/ 0 w 66"/>
                <a:gd name="T33" fmla="*/ 34 h 69"/>
                <a:gd name="T34" fmla="*/ 2 w 66"/>
                <a:gd name="T35" fmla="*/ 48 h 69"/>
                <a:gd name="T36" fmla="*/ 9 w 66"/>
                <a:gd name="T37" fmla="*/ 59 h 69"/>
                <a:gd name="T38" fmla="*/ 20 w 66"/>
                <a:gd name="T39" fmla="*/ 67 h 69"/>
                <a:gd name="T40" fmla="*/ 33 w 66"/>
                <a:gd name="T41" fmla="*/ 69 h 6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66"/>
                <a:gd name="T64" fmla="*/ 0 h 69"/>
                <a:gd name="T65" fmla="*/ 66 w 66"/>
                <a:gd name="T66" fmla="*/ 69 h 69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66" h="69">
                  <a:moveTo>
                    <a:pt x="33" y="69"/>
                  </a:moveTo>
                  <a:lnTo>
                    <a:pt x="33" y="69"/>
                  </a:lnTo>
                  <a:lnTo>
                    <a:pt x="46" y="67"/>
                  </a:lnTo>
                  <a:lnTo>
                    <a:pt x="57" y="59"/>
                  </a:lnTo>
                  <a:lnTo>
                    <a:pt x="65" y="48"/>
                  </a:lnTo>
                  <a:lnTo>
                    <a:pt x="66" y="34"/>
                  </a:lnTo>
                  <a:lnTo>
                    <a:pt x="65" y="21"/>
                  </a:lnTo>
                  <a:lnTo>
                    <a:pt x="57" y="9"/>
                  </a:lnTo>
                  <a:lnTo>
                    <a:pt x="46" y="2"/>
                  </a:lnTo>
                  <a:lnTo>
                    <a:pt x="33" y="0"/>
                  </a:lnTo>
                  <a:lnTo>
                    <a:pt x="20" y="2"/>
                  </a:lnTo>
                  <a:lnTo>
                    <a:pt x="9" y="9"/>
                  </a:lnTo>
                  <a:lnTo>
                    <a:pt x="2" y="21"/>
                  </a:lnTo>
                  <a:lnTo>
                    <a:pt x="0" y="34"/>
                  </a:lnTo>
                  <a:lnTo>
                    <a:pt x="2" y="48"/>
                  </a:lnTo>
                  <a:lnTo>
                    <a:pt x="9" y="59"/>
                  </a:lnTo>
                  <a:lnTo>
                    <a:pt x="20" y="67"/>
                  </a:lnTo>
                  <a:lnTo>
                    <a:pt x="33" y="69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8476" name="Freeform 32"/>
            <p:cNvSpPr>
              <a:spLocks/>
            </p:cNvSpPr>
            <p:nvPr/>
          </p:nvSpPr>
          <p:spPr bwMode="auto">
            <a:xfrm>
              <a:off x="3015" y="2072"/>
              <a:ext cx="50" cy="52"/>
            </a:xfrm>
            <a:custGeom>
              <a:avLst/>
              <a:gdLst>
                <a:gd name="T0" fmla="*/ 26 w 50"/>
                <a:gd name="T1" fmla="*/ 52 h 52"/>
                <a:gd name="T2" fmla="*/ 35 w 50"/>
                <a:gd name="T3" fmla="*/ 50 h 52"/>
                <a:gd name="T4" fmla="*/ 42 w 50"/>
                <a:gd name="T5" fmla="*/ 45 h 52"/>
                <a:gd name="T6" fmla="*/ 48 w 50"/>
                <a:gd name="T7" fmla="*/ 37 h 52"/>
                <a:gd name="T8" fmla="*/ 50 w 50"/>
                <a:gd name="T9" fmla="*/ 26 h 52"/>
                <a:gd name="T10" fmla="*/ 48 w 50"/>
                <a:gd name="T11" fmla="*/ 15 h 52"/>
                <a:gd name="T12" fmla="*/ 42 w 50"/>
                <a:gd name="T13" fmla="*/ 8 h 52"/>
                <a:gd name="T14" fmla="*/ 35 w 50"/>
                <a:gd name="T15" fmla="*/ 2 h 52"/>
                <a:gd name="T16" fmla="*/ 26 w 50"/>
                <a:gd name="T17" fmla="*/ 0 h 52"/>
                <a:gd name="T18" fmla="*/ 15 w 50"/>
                <a:gd name="T19" fmla="*/ 2 h 52"/>
                <a:gd name="T20" fmla="*/ 7 w 50"/>
                <a:gd name="T21" fmla="*/ 8 h 52"/>
                <a:gd name="T22" fmla="*/ 2 w 50"/>
                <a:gd name="T23" fmla="*/ 15 h 52"/>
                <a:gd name="T24" fmla="*/ 0 w 50"/>
                <a:gd name="T25" fmla="*/ 26 h 52"/>
                <a:gd name="T26" fmla="*/ 2 w 50"/>
                <a:gd name="T27" fmla="*/ 37 h 52"/>
                <a:gd name="T28" fmla="*/ 7 w 50"/>
                <a:gd name="T29" fmla="*/ 45 h 52"/>
                <a:gd name="T30" fmla="*/ 15 w 50"/>
                <a:gd name="T31" fmla="*/ 50 h 52"/>
                <a:gd name="T32" fmla="*/ 26 w 50"/>
                <a:gd name="T33" fmla="*/ 52 h 5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50"/>
                <a:gd name="T52" fmla="*/ 0 h 52"/>
                <a:gd name="T53" fmla="*/ 50 w 50"/>
                <a:gd name="T54" fmla="*/ 52 h 5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50" h="52">
                  <a:moveTo>
                    <a:pt x="26" y="52"/>
                  </a:moveTo>
                  <a:lnTo>
                    <a:pt x="35" y="50"/>
                  </a:lnTo>
                  <a:lnTo>
                    <a:pt x="42" y="45"/>
                  </a:lnTo>
                  <a:lnTo>
                    <a:pt x="48" y="37"/>
                  </a:lnTo>
                  <a:lnTo>
                    <a:pt x="50" y="26"/>
                  </a:lnTo>
                  <a:lnTo>
                    <a:pt x="48" y="15"/>
                  </a:lnTo>
                  <a:lnTo>
                    <a:pt x="42" y="8"/>
                  </a:lnTo>
                  <a:lnTo>
                    <a:pt x="35" y="2"/>
                  </a:lnTo>
                  <a:lnTo>
                    <a:pt x="26" y="0"/>
                  </a:lnTo>
                  <a:lnTo>
                    <a:pt x="15" y="2"/>
                  </a:lnTo>
                  <a:lnTo>
                    <a:pt x="7" y="8"/>
                  </a:lnTo>
                  <a:lnTo>
                    <a:pt x="2" y="15"/>
                  </a:lnTo>
                  <a:lnTo>
                    <a:pt x="0" y="26"/>
                  </a:lnTo>
                  <a:lnTo>
                    <a:pt x="2" y="37"/>
                  </a:lnTo>
                  <a:lnTo>
                    <a:pt x="7" y="45"/>
                  </a:lnTo>
                  <a:lnTo>
                    <a:pt x="15" y="50"/>
                  </a:lnTo>
                  <a:lnTo>
                    <a:pt x="26" y="5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8477" name="Freeform 33"/>
            <p:cNvSpPr>
              <a:spLocks/>
            </p:cNvSpPr>
            <p:nvPr/>
          </p:nvSpPr>
          <p:spPr bwMode="auto">
            <a:xfrm>
              <a:off x="3015" y="2072"/>
              <a:ext cx="50" cy="52"/>
            </a:xfrm>
            <a:custGeom>
              <a:avLst/>
              <a:gdLst>
                <a:gd name="T0" fmla="*/ 26 w 50"/>
                <a:gd name="T1" fmla="*/ 52 h 52"/>
                <a:gd name="T2" fmla="*/ 26 w 50"/>
                <a:gd name="T3" fmla="*/ 52 h 52"/>
                <a:gd name="T4" fmla="*/ 35 w 50"/>
                <a:gd name="T5" fmla="*/ 50 h 52"/>
                <a:gd name="T6" fmla="*/ 42 w 50"/>
                <a:gd name="T7" fmla="*/ 45 h 52"/>
                <a:gd name="T8" fmla="*/ 48 w 50"/>
                <a:gd name="T9" fmla="*/ 37 h 52"/>
                <a:gd name="T10" fmla="*/ 50 w 50"/>
                <a:gd name="T11" fmla="*/ 26 h 52"/>
                <a:gd name="T12" fmla="*/ 50 w 50"/>
                <a:gd name="T13" fmla="*/ 26 h 52"/>
                <a:gd name="T14" fmla="*/ 48 w 50"/>
                <a:gd name="T15" fmla="*/ 15 h 52"/>
                <a:gd name="T16" fmla="*/ 42 w 50"/>
                <a:gd name="T17" fmla="*/ 8 h 52"/>
                <a:gd name="T18" fmla="*/ 35 w 50"/>
                <a:gd name="T19" fmla="*/ 2 h 52"/>
                <a:gd name="T20" fmla="*/ 26 w 50"/>
                <a:gd name="T21" fmla="*/ 0 h 52"/>
                <a:gd name="T22" fmla="*/ 26 w 50"/>
                <a:gd name="T23" fmla="*/ 0 h 52"/>
                <a:gd name="T24" fmla="*/ 15 w 50"/>
                <a:gd name="T25" fmla="*/ 2 h 52"/>
                <a:gd name="T26" fmla="*/ 7 w 50"/>
                <a:gd name="T27" fmla="*/ 8 h 52"/>
                <a:gd name="T28" fmla="*/ 2 w 50"/>
                <a:gd name="T29" fmla="*/ 15 h 52"/>
                <a:gd name="T30" fmla="*/ 0 w 50"/>
                <a:gd name="T31" fmla="*/ 26 h 52"/>
                <a:gd name="T32" fmla="*/ 0 w 50"/>
                <a:gd name="T33" fmla="*/ 26 h 52"/>
                <a:gd name="T34" fmla="*/ 2 w 50"/>
                <a:gd name="T35" fmla="*/ 37 h 52"/>
                <a:gd name="T36" fmla="*/ 7 w 50"/>
                <a:gd name="T37" fmla="*/ 45 h 52"/>
                <a:gd name="T38" fmla="*/ 15 w 50"/>
                <a:gd name="T39" fmla="*/ 50 h 52"/>
                <a:gd name="T40" fmla="*/ 26 w 50"/>
                <a:gd name="T41" fmla="*/ 52 h 5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50"/>
                <a:gd name="T64" fmla="*/ 0 h 52"/>
                <a:gd name="T65" fmla="*/ 50 w 50"/>
                <a:gd name="T66" fmla="*/ 52 h 52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50" h="52">
                  <a:moveTo>
                    <a:pt x="26" y="52"/>
                  </a:moveTo>
                  <a:lnTo>
                    <a:pt x="26" y="52"/>
                  </a:lnTo>
                  <a:lnTo>
                    <a:pt x="35" y="50"/>
                  </a:lnTo>
                  <a:lnTo>
                    <a:pt x="42" y="45"/>
                  </a:lnTo>
                  <a:lnTo>
                    <a:pt x="48" y="37"/>
                  </a:lnTo>
                  <a:lnTo>
                    <a:pt x="50" y="26"/>
                  </a:lnTo>
                  <a:lnTo>
                    <a:pt x="48" y="15"/>
                  </a:lnTo>
                  <a:lnTo>
                    <a:pt x="42" y="8"/>
                  </a:lnTo>
                  <a:lnTo>
                    <a:pt x="35" y="2"/>
                  </a:lnTo>
                  <a:lnTo>
                    <a:pt x="26" y="0"/>
                  </a:lnTo>
                  <a:lnTo>
                    <a:pt x="15" y="2"/>
                  </a:lnTo>
                  <a:lnTo>
                    <a:pt x="7" y="8"/>
                  </a:lnTo>
                  <a:lnTo>
                    <a:pt x="2" y="15"/>
                  </a:lnTo>
                  <a:lnTo>
                    <a:pt x="0" y="26"/>
                  </a:lnTo>
                  <a:lnTo>
                    <a:pt x="2" y="37"/>
                  </a:lnTo>
                  <a:lnTo>
                    <a:pt x="7" y="45"/>
                  </a:lnTo>
                  <a:lnTo>
                    <a:pt x="15" y="50"/>
                  </a:lnTo>
                  <a:lnTo>
                    <a:pt x="26" y="52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8478" name="Freeform 34"/>
            <p:cNvSpPr>
              <a:spLocks/>
            </p:cNvSpPr>
            <p:nvPr/>
          </p:nvSpPr>
          <p:spPr bwMode="auto">
            <a:xfrm>
              <a:off x="2443" y="2304"/>
              <a:ext cx="252" cy="1099"/>
            </a:xfrm>
            <a:custGeom>
              <a:avLst/>
              <a:gdLst>
                <a:gd name="T0" fmla="*/ 83 w 252"/>
                <a:gd name="T1" fmla="*/ 0 h 1099"/>
                <a:gd name="T2" fmla="*/ 81 w 252"/>
                <a:gd name="T3" fmla="*/ 2 h 1099"/>
                <a:gd name="T4" fmla="*/ 76 w 252"/>
                <a:gd name="T5" fmla="*/ 9 h 1099"/>
                <a:gd name="T6" fmla="*/ 70 w 252"/>
                <a:gd name="T7" fmla="*/ 20 h 1099"/>
                <a:gd name="T8" fmla="*/ 61 w 252"/>
                <a:gd name="T9" fmla="*/ 35 h 1099"/>
                <a:gd name="T10" fmla="*/ 52 w 252"/>
                <a:gd name="T11" fmla="*/ 54 h 1099"/>
                <a:gd name="T12" fmla="*/ 42 w 252"/>
                <a:gd name="T13" fmla="*/ 78 h 1099"/>
                <a:gd name="T14" fmla="*/ 33 w 252"/>
                <a:gd name="T15" fmla="*/ 104 h 1099"/>
                <a:gd name="T16" fmla="*/ 26 w 252"/>
                <a:gd name="T17" fmla="*/ 135 h 1099"/>
                <a:gd name="T18" fmla="*/ 18 w 252"/>
                <a:gd name="T19" fmla="*/ 193 h 1099"/>
                <a:gd name="T20" fmla="*/ 11 w 252"/>
                <a:gd name="T21" fmla="*/ 291 h 1099"/>
                <a:gd name="T22" fmla="*/ 5 w 252"/>
                <a:gd name="T23" fmla="*/ 417 h 1099"/>
                <a:gd name="T24" fmla="*/ 0 w 252"/>
                <a:gd name="T25" fmla="*/ 556 h 1099"/>
                <a:gd name="T26" fmla="*/ 0 w 252"/>
                <a:gd name="T27" fmla="*/ 695 h 1099"/>
                <a:gd name="T28" fmla="*/ 3 w 252"/>
                <a:gd name="T29" fmla="*/ 823 h 1099"/>
                <a:gd name="T30" fmla="*/ 15 w 252"/>
                <a:gd name="T31" fmla="*/ 925 h 1099"/>
                <a:gd name="T32" fmla="*/ 35 w 252"/>
                <a:gd name="T33" fmla="*/ 988 h 1099"/>
                <a:gd name="T34" fmla="*/ 63 w 252"/>
                <a:gd name="T35" fmla="*/ 1023 h 1099"/>
                <a:gd name="T36" fmla="*/ 96 w 252"/>
                <a:gd name="T37" fmla="*/ 1049 h 1099"/>
                <a:gd name="T38" fmla="*/ 131 w 252"/>
                <a:gd name="T39" fmla="*/ 1070 h 1099"/>
                <a:gd name="T40" fmla="*/ 166 w 252"/>
                <a:gd name="T41" fmla="*/ 1083 h 1099"/>
                <a:gd name="T42" fmla="*/ 200 w 252"/>
                <a:gd name="T43" fmla="*/ 1092 h 1099"/>
                <a:gd name="T44" fmla="*/ 227 w 252"/>
                <a:gd name="T45" fmla="*/ 1096 h 1099"/>
                <a:gd name="T46" fmla="*/ 244 w 252"/>
                <a:gd name="T47" fmla="*/ 1099 h 1099"/>
                <a:gd name="T48" fmla="*/ 252 w 252"/>
                <a:gd name="T49" fmla="*/ 1099 h 1099"/>
                <a:gd name="T50" fmla="*/ 246 w 252"/>
                <a:gd name="T51" fmla="*/ 1097 h 1099"/>
                <a:gd name="T52" fmla="*/ 233 w 252"/>
                <a:gd name="T53" fmla="*/ 1088 h 1099"/>
                <a:gd name="T54" fmla="*/ 213 w 252"/>
                <a:gd name="T55" fmla="*/ 1077 h 1099"/>
                <a:gd name="T56" fmla="*/ 189 w 252"/>
                <a:gd name="T57" fmla="*/ 1058 h 1099"/>
                <a:gd name="T58" fmla="*/ 161 w 252"/>
                <a:gd name="T59" fmla="*/ 1038 h 1099"/>
                <a:gd name="T60" fmla="*/ 133 w 252"/>
                <a:gd name="T61" fmla="*/ 1012 h 1099"/>
                <a:gd name="T62" fmla="*/ 107 w 252"/>
                <a:gd name="T63" fmla="*/ 981 h 1099"/>
                <a:gd name="T64" fmla="*/ 83 w 252"/>
                <a:gd name="T65" fmla="*/ 947 h 1099"/>
                <a:gd name="T66" fmla="*/ 66 w 252"/>
                <a:gd name="T67" fmla="*/ 886 h 1099"/>
                <a:gd name="T68" fmla="*/ 55 w 252"/>
                <a:gd name="T69" fmla="*/ 782 h 1099"/>
                <a:gd name="T70" fmla="*/ 52 w 252"/>
                <a:gd name="T71" fmla="*/ 654 h 1099"/>
                <a:gd name="T72" fmla="*/ 50 w 252"/>
                <a:gd name="T73" fmla="*/ 513 h 1099"/>
                <a:gd name="T74" fmla="*/ 52 w 252"/>
                <a:gd name="T75" fmla="*/ 378 h 1099"/>
                <a:gd name="T76" fmla="*/ 55 w 252"/>
                <a:gd name="T77" fmla="*/ 263 h 1099"/>
                <a:gd name="T78" fmla="*/ 57 w 252"/>
                <a:gd name="T79" fmla="*/ 182 h 1099"/>
                <a:gd name="T80" fmla="*/ 59 w 252"/>
                <a:gd name="T81" fmla="*/ 152 h 1099"/>
                <a:gd name="T82" fmla="*/ 83 w 252"/>
                <a:gd name="T83" fmla="*/ 0 h 1099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252"/>
                <a:gd name="T127" fmla="*/ 0 h 1099"/>
                <a:gd name="T128" fmla="*/ 252 w 252"/>
                <a:gd name="T129" fmla="*/ 1099 h 1099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252" h="1099">
                  <a:moveTo>
                    <a:pt x="83" y="0"/>
                  </a:moveTo>
                  <a:lnTo>
                    <a:pt x="81" y="2"/>
                  </a:lnTo>
                  <a:lnTo>
                    <a:pt x="76" y="9"/>
                  </a:lnTo>
                  <a:lnTo>
                    <a:pt x="70" y="20"/>
                  </a:lnTo>
                  <a:lnTo>
                    <a:pt x="61" y="35"/>
                  </a:lnTo>
                  <a:lnTo>
                    <a:pt x="52" y="54"/>
                  </a:lnTo>
                  <a:lnTo>
                    <a:pt x="42" y="78"/>
                  </a:lnTo>
                  <a:lnTo>
                    <a:pt x="33" y="104"/>
                  </a:lnTo>
                  <a:lnTo>
                    <a:pt x="26" y="135"/>
                  </a:lnTo>
                  <a:lnTo>
                    <a:pt x="18" y="193"/>
                  </a:lnTo>
                  <a:lnTo>
                    <a:pt x="11" y="291"/>
                  </a:lnTo>
                  <a:lnTo>
                    <a:pt x="5" y="417"/>
                  </a:lnTo>
                  <a:lnTo>
                    <a:pt x="0" y="556"/>
                  </a:lnTo>
                  <a:lnTo>
                    <a:pt x="0" y="695"/>
                  </a:lnTo>
                  <a:lnTo>
                    <a:pt x="3" y="823"/>
                  </a:lnTo>
                  <a:lnTo>
                    <a:pt x="15" y="925"/>
                  </a:lnTo>
                  <a:lnTo>
                    <a:pt x="35" y="988"/>
                  </a:lnTo>
                  <a:lnTo>
                    <a:pt x="63" y="1023"/>
                  </a:lnTo>
                  <a:lnTo>
                    <a:pt x="96" y="1049"/>
                  </a:lnTo>
                  <a:lnTo>
                    <a:pt x="131" y="1070"/>
                  </a:lnTo>
                  <a:lnTo>
                    <a:pt x="166" y="1083"/>
                  </a:lnTo>
                  <a:lnTo>
                    <a:pt x="200" y="1092"/>
                  </a:lnTo>
                  <a:lnTo>
                    <a:pt x="227" y="1096"/>
                  </a:lnTo>
                  <a:lnTo>
                    <a:pt x="244" y="1099"/>
                  </a:lnTo>
                  <a:lnTo>
                    <a:pt x="252" y="1099"/>
                  </a:lnTo>
                  <a:lnTo>
                    <a:pt x="246" y="1097"/>
                  </a:lnTo>
                  <a:lnTo>
                    <a:pt x="233" y="1088"/>
                  </a:lnTo>
                  <a:lnTo>
                    <a:pt x="213" y="1077"/>
                  </a:lnTo>
                  <a:lnTo>
                    <a:pt x="189" y="1058"/>
                  </a:lnTo>
                  <a:lnTo>
                    <a:pt x="161" y="1038"/>
                  </a:lnTo>
                  <a:lnTo>
                    <a:pt x="133" y="1012"/>
                  </a:lnTo>
                  <a:lnTo>
                    <a:pt x="107" y="981"/>
                  </a:lnTo>
                  <a:lnTo>
                    <a:pt x="83" y="947"/>
                  </a:lnTo>
                  <a:lnTo>
                    <a:pt x="66" y="886"/>
                  </a:lnTo>
                  <a:lnTo>
                    <a:pt x="55" y="782"/>
                  </a:lnTo>
                  <a:lnTo>
                    <a:pt x="52" y="654"/>
                  </a:lnTo>
                  <a:lnTo>
                    <a:pt x="50" y="513"/>
                  </a:lnTo>
                  <a:lnTo>
                    <a:pt x="52" y="378"/>
                  </a:lnTo>
                  <a:lnTo>
                    <a:pt x="55" y="263"/>
                  </a:lnTo>
                  <a:lnTo>
                    <a:pt x="57" y="182"/>
                  </a:lnTo>
                  <a:lnTo>
                    <a:pt x="59" y="152"/>
                  </a:lnTo>
                  <a:lnTo>
                    <a:pt x="83" y="0"/>
                  </a:lnTo>
                  <a:close/>
                </a:path>
              </a:pathLst>
            </a:custGeom>
            <a:solidFill>
              <a:srgbClr val="C9C9C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8479" name="Freeform 35"/>
            <p:cNvSpPr>
              <a:spLocks/>
            </p:cNvSpPr>
            <p:nvPr/>
          </p:nvSpPr>
          <p:spPr bwMode="auto">
            <a:xfrm>
              <a:off x="3052" y="1460"/>
              <a:ext cx="28" cy="88"/>
            </a:xfrm>
            <a:custGeom>
              <a:avLst/>
              <a:gdLst>
                <a:gd name="T0" fmla="*/ 28 w 28"/>
                <a:gd name="T1" fmla="*/ 0 h 88"/>
                <a:gd name="T2" fmla="*/ 0 w 28"/>
                <a:gd name="T3" fmla="*/ 88 h 88"/>
                <a:gd name="T4" fmla="*/ 0 60000 65536"/>
                <a:gd name="T5" fmla="*/ 0 60000 65536"/>
                <a:gd name="T6" fmla="*/ 0 w 28"/>
                <a:gd name="T7" fmla="*/ 0 h 88"/>
                <a:gd name="T8" fmla="*/ 28 w 28"/>
                <a:gd name="T9" fmla="*/ 88 h 8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8" h="88">
                  <a:moveTo>
                    <a:pt x="28" y="0"/>
                  </a:moveTo>
                  <a:cubicBezTo>
                    <a:pt x="25" y="13"/>
                    <a:pt x="9" y="79"/>
                    <a:pt x="0" y="88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8480" name="Freeform 36"/>
            <p:cNvSpPr>
              <a:spLocks/>
            </p:cNvSpPr>
            <p:nvPr/>
          </p:nvSpPr>
          <p:spPr bwMode="auto">
            <a:xfrm>
              <a:off x="2580" y="1460"/>
              <a:ext cx="28" cy="84"/>
            </a:xfrm>
            <a:custGeom>
              <a:avLst/>
              <a:gdLst>
                <a:gd name="T0" fmla="*/ 0 w 28"/>
                <a:gd name="T1" fmla="*/ 0 h 84"/>
                <a:gd name="T2" fmla="*/ 20 w 28"/>
                <a:gd name="T3" fmla="*/ 60 h 84"/>
                <a:gd name="T4" fmla="*/ 28 w 28"/>
                <a:gd name="T5" fmla="*/ 84 h 84"/>
                <a:gd name="T6" fmla="*/ 0 60000 65536"/>
                <a:gd name="T7" fmla="*/ 0 60000 65536"/>
                <a:gd name="T8" fmla="*/ 0 60000 65536"/>
                <a:gd name="T9" fmla="*/ 0 w 28"/>
                <a:gd name="T10" fmla="*/ 0 h 84"/>
                <a:gd name="T11" fmla="*/ 28 w 28"/>
                <a:gd name="T12" fmla="*/ 84 h 8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" h="84">
                  <a:moveTo>
                    <a:pt x="0" y="0"/>
                  </a:moveTo>
                  <a:cubicBezTo>
                    <a:pt x="4" y="24"/>
                    <a:pt x="12" y="37"/>
                    <a:pt x="20" y="60"/>
                  </a:cubicBezTo>
                  <a:cubicBezTo>
                    <a:pt x="23" y="68"/>
                    <a:pt x="28" y="84"/>
                    <a:pt x="28" y="8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8481" name="Freeform 37"/>
            <p:cNvSpPr>
              <a:spLocks/>
            </p:cNvSpPr>
            <p:nvPr/>
          </p:nvSpPr>
          <p:spPr bwMode="auto">
            <a:xfrm>
              <a:off x="2568" y="1448"/>
              <a:ext cx="4" cy="12"/>
            </a:xfrm>
            <a:custGeom>
              <a:avLst/>
              <a:gdLst>
                <a:gd name="T0" fmla="*/ 4 w 4"/>
                <a:gd name="T1" fmla="*/ 0 h 12"/>
                <a:gd name="T2" fmla="*/ 0 w 4"/>
                <a:gd name="T3" fmla="*/ 12 h 12"/>
                <a:gd name="T4" fmla="*/ 4 w 4"/>
                <a:gd name="T5" fmla="*/ 0 h 12"/>
                <a:gd name="T6" fmla="*/ 0 60000 65536"/>
                <a:gd name="T7" fmla="*/ 0 60000 65536"/>
                <a:gd name="T8" fmla="*/ 0 60000 65536"/>
                <a:gd name="T9" fmla="*/ 0 w 4"/>
                <a:gd name="T10" fmla="*/ 0 h 12"/>
                <a:gd name="T11" fmla="*/ 4 w 4"/>
                <a:gd name="T12" fmla="*/ 12 h 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" h="12">
                  <a:moveTo>
                    <a:pt x="4" y="0"/>
                  </a:moveTo>
                  <a:cubicBezTo>
                    <a:pt x="3" y="4"/>
                    <a:pt x="0" y="12"/>
                    <a:pt x="0" y="12"/>
                  </a:cubicBezTo>
                  <a:cubicBezTo>
                    <a:pt x="0" y="12"/>
                    <a:pt x="3" y="4"/>
                    <a:pt x="4" y="0"/>
                  </a:cubicBezTo>
                  <a:close/>
                </a:path>
              </a:pathLst>
            </a:cu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3" name="Group 38"/>
          <p:cNvGrpSpPr>
            <a:grpSpLocks/>
          </p:cNvGrpSpPr>
          <p:nvPr/>
        </p:nvGrpSpPr>
        <p:grpSpPr bwMode="auto">
          <a:xfrm>
            <a:off x="5638800" y="1600200"/>
            <a:ext cx="1149350" cy="685800"/>
            <a:chOff x="3552" y="1008"/>
            <a:chExt cx="724" cy="432"/>
          </a:xfrm>
        </p:grpSpPr>
        <p:sp>
          <p:nvSpPr>
            <p:cNvPr id="18446" name="AutoShape 39"/>
            <p:cNvSpPr>
              <a:spLocks noChangeArrowheads="1"/>
            </p:cNvSpPr>
            <p:nvPr/>
          </p:nvSpPr>
          <p:spPr bwMode="auto">
            <a:xfrm>
              <a:off x="3552" y="1008"/>
              <a:ext cx="720" cy="432"/>
            </a:xfrm>
            <a:prstGeom prst="wedgeRectCallout">
              <a:avLst>
                <a:gd name="adj1" fmla="val -122222"/>
                <a:gd name="adj2" fmla="val 57870"/>
              </a:avLst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zh-TW" altLang="zh-TW" sz="1400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18447" name="Text Box 40"/>
            <p:cNvSpPr txBox="1">
              <a:spLocks noChangeArrowheads="1"/>
            </p:cNvSpPr>
            <p:nvPr/>
          </p:nvSpPr>
          <p:spPr bwMode="auto">
            <a:xfrm>
              <a:off x="3600" y="1056"/>
              <a:ext cx="676" cy="32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14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高階主管是</a:t>
              </a:r>
            </a:p>
            <a:p>
              <a:r>
                <a:rPr lang="zh-TW" altLang="en-US" sz="14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再造的瓶蓋</a:t>
              </a:r>
            </a:p>
          </p:txBody>
        </p:sp>
      </p:grpSp>
      <p:grpSp>
        <p:nvGrpSpPr>
          <p:cNvPr id="4" name="Group 41"/>
          <p:cNvGrpSpPr>
            <a:grpSpLocks/>
          </p:cNvGrpSpPr>
          <p:nvPr/>
        </p:nvGrpSpPr>
        <p:grpSpPr bwMode="auto">
          <a:xfrm>
            <a:off x="5638800" y="2590800"/>
            <a:ext cx="1125538" cy="609600"/>
            <a:chOff x="3552" y="1632"/>
            <a:chExt cx="624" cy="384"/>
          </a:xfrm>
        </p:grpSpPr>
        <p:sp>
          <p:nvSpPr>
            <p:cNvPr id="18444" name="AutoShape 42"/>
            <p:cNvSpPr>
              <a:spLocks noChangeArrowheads="1"/>
            </p:cNvSpPr>
            <p:nvPr/>
          </p:nvSpPr>
          <p:spPr bwMode="auto">
            <a:xfrm>
              <a:off x="3552" y="1632"/>
              <a:ext cx="624" cy="384"/>
            </a:xfrm>
            <a:prstGeom prst="wedgeRectCallout">
              <a:avLst>
                <a:gd name="adj1" fmla="val -156412"/>
                <a:gd name="adj2" fmla="val -4685"/>
              </a:avLst>
            </a:prstGeom>
            <a:solidFill>
              <a:srgbClr val="9900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zh-TW" altLang="zh-TW" sz="1400" b="1"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18445" name="Text Box 43"/>
            <p:cNvSpPr txBox="1">
              <a:spLocks noChangeArrowheads="1"/>
            </p:cNvSpPr>
            <p:nvPr/>
          </p:nvSpPr>
          <p:spPr bwMode="auto">
            <a:xfrm>
              <a:off x="3552" y="1680"/>
              <a:ext cx="595" cy="326"/>
            </a:xfrm>
            <a:prstGeom prst="rect">
              <a:avLst/>
            </a:prstGeom>
            <a:solidFill>
              <a:srgbClr val="990033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1400" b="1">
                  <a:latin typeface="Times New Roman" pitchFamily="18" charset="0"/>
                  <a:ea typeface="標楷體" pitchFamily="65" charset="-120"/>
                </a:rPr>
                <a:t>中階主管是</a:t>
              </a:r>
            </a:p>
            <a:p>
              <a:r>
                <a:rPr lang="zh-TW" altLang="en-US" sz="1400" b="1">
                  <a:latin typeface="Times New Roman" pitchFamily="18" charset="0"/>
                  <a:ea typeface="標楷體" pitchFamily="65" charset="-120"/>
                </a:rPr>
                <a:t>再造的瓶頸</a:t>
              </a:r>
            </a:p>
          </p:txBody>
        </p:sp>
      </p:grpSp>
      <p:grpSp>
        <p:nvGrpSpPr>
          <p:cNvPr id="5" name="Group 44"/>
          <p:cNvGrpSpPr>
            <a:grpSpLocks/>
          </p:cNvGrpSpPr>
          <p:nvPr/>
        </p:nvGrpSpPr>
        <p:grpSpPr bwMode="auto">
          <a:xfrm>
            <a:off x="5638800" y="3886200"/>
            <a:ext cx="1143000" cy="838200"/>
            <a:chOff x="3552" y="2544"/>
            <a:chExt cx="624" cy="624"/>
          </a:xfrm>
        </p:grpSpPr>
        <p:sp>
          <p:nvSpPr>
            <p:cNvPr id="18442" name="AutoShape 45"/>
            <p:cNvSpPr>
              <a:spLocks noChangeArrowheads="1"/>
            </p:cNvSpPr>
            <p:nvPr/>
          </p:nvSpPr>
          <p:spPr bwMode="auto">
            <a:xfrm flipV="1">
              <a:off x="3552" y="2544"/>
              <a:ext cx="624" cy="624"/>
            </a:xfrm>
            <a:prstGeom prst="wedgeRectCallout">
              <a:avLst>
                <a:gd name="adj1" fmla="val -123560"/>
                <a:gd name="adj2" fmla="val 11375"/>
              </a:avLst>
            </a:prstGeom>
            <a:solidFill>
              <a:srgbClr val="9900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algn="ctr"/>
              <a:endParaRPr lang="zh-TW" altLang="zh-TW" sz="1400" b="1"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18443" name="Text Box 46"/>
            <p:cNvSpPr txBox="1">
              <a:spLocks noChangeArrowheads="1"/>
            </p:cNvSpPr>
            <p:nvPr/>
          </p:nvSpPr>
          <p:spPr bwMode="auto">
            <a:xfrm>
              <a:off x="3590" y="2551"/>
              <a:ext cx="586" cy="544"/>
            </a:xfrm>
            <a:prstGeom prst="rect">
              <a:avLst/>
            </a:prstGeom>
            <a:solidFill>
              <a:srgbClr val="9900CC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zh-TW" altLang="en-US" sz="1400" b="1">
                  <a:latin typeface="Times New Roman" pitchFamily="18" charset="0"/>
                  <a:ea typeface="標楷體" pitchFamily="65" charset="-120"/>
                </a:rPr>
                <a:t>第一線主</a:t>
              </a:r>
            </a:p>
            <a:p>
              <a:r>
                <a:rPr lang="zh-TW" altLang="en-US" sz="1400" b="1">
                  <a:latin typeface="Times New Roman" pitchFamily="18" charset="0"/>
                  <a:ea typeface="標楷體" pitchFamily="65" charset="-120"/>
                </a:rPr>
                <a:t>管及員工是再造的瓶身</a:t>
              </a:r>
            </a:p>
          </p:txBody>
        </p:sp>
      </p:grpSp>
      <p:sp>
        <p:nvSpPr>
          <p:cNvPr id="1721391" name="Text Box 47"/>
          <p:cNvSpPr txBox="1">
            <a:spLocks noChangeArrowheads="1"/>
          </p:cNvSpPr>
          <p:nvPr/>
        </p:nvSpPr>
        <p:spPr bwMode="auto">
          <a:xfrm>
            <a:off x="457200" y="1908175"/>
            <a:ext cx="3028950" cy="1031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zh-TW" altLang="en-US" sz="2800" b="1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</a:rPr>
              <a:t>再造是再造什麼？</a:t>
            </a:r>
          </a:p>
          <a:p>
            <a:pPr>
              <a:spcBef>
                <a:spcPct val="20000"/>
              </a:spcBef>
            </a:pPr>
            <a:r>
              <a:rPr lang="zh-TW" altLang="en-US" sz="2800" b="1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</a:rPr>
              <a:t>    流程？人？</a:t>
            </a:r>
          </a:p>
        </p:txBody>
      </p:sp>
      <p:pic>
        <p:nvPicPr>
          <p:cNvPr id="18441" name="Picture 48" descr="j0254421"/>
          <p:cNvPicPr>
            <a:picLocks noGrp="1" noChangeAspect="1" noChangeArrowheads="1" noCro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7812088" y="5229225"/>
            <a:ext cx="1139825" cy="1155700"/>
          </a:xfrm>
          <a:noFill/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213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213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1391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B18D0D-7FDC-4126-8BE4-9972C8ACF7A5}" type="slidenum">
              <a:rPr lang="en-US" altLang="zh-TW"/>
              <a:pPr>
                <a:defRPr/>
              </a:pPr>
              <a:t>2</a:t>
            </a:fld>
            <a:endParaRPr lang="en-US" altLang="zh-TW"/>
          </a:p>
        </p:txBody>
      </p:sp>
      <p:sp>
        <p:nvSpPr>
          <p:cNvPr id="1722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準備期的核心要素：軟</a:t>
            </a:r>
            <a:r>
              <a:rPr lang="en-US" altLang="zh-TW" smtClean="0"/>
              <a:t>S</a:t>
            </a:r>
          </a:p>
        </p:txBody>
      </p:sp>
      <p:sp>
        <p:nvSpPr>
          <p:cNvPr id="19460" name="Rectangle 3"/>
          <p:cNvSpPr>
            <a:spLocks noChangeArrowheads="1"/>
          </p:cNvSpPr>
          <p:nvPr/>
        </p:nvSpPr>
        <p:spPr bwMode="auto">
          <a:xfrm>
            <a:off x="1295400" y="1981200"/>
            <a:ext cx="4114800" cy="3276600"/>
          </a:xfrm>
          <a:prstGeom prst="rect">
            <a:avLst/>
          </a:prstGeom>
          <a:solidFill>
            <a:schemeClr val="bg2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9461" name="Oval 4"/>
          <p:cNvSpPr>
            <a:spLocks noChangeArrowheads="1"/>
          </p:cNvSpPr>
          <p:nvPr/>
        </p:nvSpPr>
        <p:spPr bwMode="auto">
          <a:xfrm>
            <a:off x="2133600" y="2514600"/>
            <a:ext cx="2362200" cy="2286000"/>
          </a:xfrm>
          <a:prstGeom prst="ellipse">
            <a:avLst/>
          </a:prstGeom>
          <a:solidFill>
            <a:srgbClr val="CCCCFF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722373" name="Text Box 5"/>
          <p:cNvSpPr txBox="1">
            <a:spLocks noChangeArrowheads="1"/>
          </p:cNvSpPr>
          <p:nvPr/>
        </p:nvSpPr>
        <p:spPr bwMode="auto">
          <a:xfrm>
            <a:off x="2514600" y="2895600"/>
            <a:ext cx="1606550" cy="304800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1400" b="1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</a:rPr>
              <a:t>共同價值觀與願景</a:t>
            </a:r>
          </a:p>
        </p:txBody>
      </p:sp>
      <p:sp>
        <p:nvSpPr>
          <p:cNvPr id="1722374" name="Text Box 6"/>
          <p:cNvSpPr txBox="1">
            <a:spLocks noChangeArrowheads="1"/>
          </p:cNvSpPr>
          <p:nvPr/>
        </p:nvSpPr>
        <p:spPr bwMode="auto">
          <a:xfrm>
            <a:off x="3429000" y="3962400"/>
            <a:ext cx="895350" cy="304800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1400" b="1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</a:rPr>
              <a:t>領導風格</a:t>
            </a:r>
          </a:p>
        </p:txBody>
      </p:sp>
      <p:sp>
        <p:nvSpPr>
          <p:cNvPr id="1722375" name="Text Box 7"/>
          <p:cNvSpPr txBox="1">
            <a:spLocks noChangeArrowheads="1"/>
          </p:cNvSpPr>
          <p:nvPr/>
        </p:nvSpPr>
        <p:spPr bwMode="auto">
          <a:xfrm>
            <a:off x="4343400" y="2438400"/>
            <a:ext cx="895350" cy="304800"/>
          </a:xfrm>
          <a:prstGeom prst="rect">
            <a:avLst/>
          </a:prstGeom>
          <a:solidFill>
            <a:srgbClr val="660033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1400" b="1">
                <a:latin typeface="Times New Roman" pitchFamily="18" charset="0"/>
                <a:ea typeface="標楷體" pitchFamily="65" charset="-120"/>
              </a:rPr>
              <a:t>經營策略</a:t>
            </a:r>
          </a:p>
        </p:txBody>
      </p:sp>
      <p:sp>
        <p:nvSpPr>
          <p:cNvPr id="1722376" name="Text Box 8"/>
          <p:cNvSpPr txBox="1">
            <a:spLocks noChangeArrowheads="1"/>
          </p:cNvSpPr>
          <p:nvPr/>
        </p:nvSpPr>
        <p:spPr bwMode="auto">
          <a:xfrm>
            <a:off x="1524000" y="2438400"/>
            <a:ext cx="895350" cy="304800"/>
          </a:xfrm>
          <a:prstGeom prst="rect">
            <a:avLst/>
          </a:prstGeom>
          <a:solidFill>
            <a:srgbClr val="660033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1400" b="1">
                <a:latin typeface="Times New Roman" pitchFamily="18" charset="0"/>
                <a:ea typeface="標楷體" pitchFamily="65" charset="-120"/>
              </a:rPr>
              <a:t>營運系統</a:t>
            </a:r>
          </a:p>
        </p:txBody>
      </p:sp>
      <p:sp>
        <p:nvSpPr>
          <p:cNvPr id="1722377" name="Text Box 9"/>
          <p:cNvSpPr txBox="1">
            <a:spLocks noChangeArrowheads="1"/>
          </p:cNvSpPr>
          <p:nvPr/>
        </p:nvSpPr>
        <p:spPr bwMode="auto">
          <a:xfrm>
            <a:off x="4343400" y="4572000"/>
            <a:ext cx="895350" cy="304800"/>
          </a:xfrm>
          <a:prstGeom prst="rect">
            <a:avLst/>
          </a:prstGeom>
          <a:solidFill>
            <a:srgbClr val="660033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1400" b="1">
                <a:latin typeface="Times New Roman" pitchFamily="18" charset="0"/>
                <a:ea typeface="標楷體" pitchFamily="65" charset="-120"/>
              </a:rPr>
              <a:t>組織結構</a:t>
            </a:r>
          </a:p>
        </p:txBody>
      </p:sp>
      <p:sp>
        <p:nvSpPr>
          <p:cNvPr id="1722378" name="Text Box 10"/>
          <p:cNvSpPr txBox="1">
            <a:spLocks noChangeArrowheads="1"/>
          </p:cNvSpPr>
          <p:nvPr/>
        </p:nvSpPr>
        <p:spPr bwMode="auto">
          <a:xfrm>
            <a:off x="1524000" y="4572000"/>
            <a:ext cx="895350" cy="304800"/>
          </a:xfrm>
          <a:prstGeom prst="rect">
            <a:avLst/>
          </a:prstGeom>
          <a:solidFill>
            <a:srgbClr val="660033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1400" b="1">
                <a:latin typeface="Times New Roman" pitchFamily="18" charset="0"/>
                <a:ea typeface="標楷體" pitchFamily="65" charset="-120"/>
              </a:rPr>
              <a:t>能力技術</a:t>
            </a:r>
          </a:p>
        </p:txBody>
      </p:sp>
      <p:sp>
        <p:nvSpPr>
          <p:cNvPr id="1722379" name="Text Box 11"/>
          <p:cNvSpPr txBox="1">
            <a:spLocks noChangeArrowheads="1"/>
          </p:cNvSpPr>
          <p:nvPr/>
        </p:nvSpPr>
        <p:spPr bwMode="auto">
          <a:xfrm>
            <a:off x="2362200" y="3962400"/>
            <a:ext cx="895350" cy="304800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1400" b="1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</a:rPr>
              <a:t>人員素質</a:t>
            </a:r>
          </a:p>
        </p:txBody>
      </p:sp>
      <p:sp>
        <p:nvSpPr>
          <p:cNvPr id="19469" name="Line 12"/>
          <p:cNvSpPr>
            <a:spLocks noChangeShapeType="1"/>
          </p:cNvSpPr>
          <p:nvPr/>
        </p:nvSpPr>
        <p:spPr bwMode="auto">
          <a:xfrm>
            <a:off x="2286000" y="3124200"/>
            <a:ext cx="1066800" cy="6096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9470" name="Line 13"/>
          <p:cNvSpPr>
            <a:spLocks noChangeShapeType="1"/>
          </p:cNvSpPr>
          <p:nvPr/>
        </p:nvSpPr>
        <p:spPr bwMode="auto">
          <a:xfrm>
            <a:off x="3352800" y="3733800"/>
            <a:ext cx="0" cy="10668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9471" name="Line 14"/>
          <p:cNvSpPr>
            <a:spLocks noChangeShapeType="1"/>
          </p:cNvSpPr>
          <p:nvPr/>
        </p:nvSpPr>
        <p:spPr bwMode="auto">
          <a:xfrm flipV="1">
            <a:off x="3352800" y="3124200"/>
            <a:ext cx="990600" cy="6096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9472" name="Oval 15"/>
          <p:cNvSpPr>
            <a:spLocks noChangeArrowheads="1"/>
          </p:cNvSpPr>
          <p:nvPr/>
        </p:nvSpPr>
        <p:spPr bwMode="auto">
          <a:xfrm>
            <a:off x="3124200" y="3429000"/>
            <a:ext cx="457200" cy="457200"/>
          </a:xfrm>
          <a:prstGeom prst="ellipse">
            <a:avLst/>
          </a:prstGeom>
          <a:solidFill>
            <a:srgbClr val="00FF00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>
              <a:spcBef>
                <a:spcPct val="20000"/>
              </a:spcBef>
            </a:pPr>
            <a:r>
              <a:rPr lang="zh-TW" altLang="en-US" b="1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</a:rPr>
              <a:t>軟</a:t>
            </a:r>
            <a:r>
              <a:rPr lang="en-US" altLang="zh-TW" b="1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</a:rPr>
              <a:t>S</a:t>
            </a:r>
            <a:endParaRPr lang="en-US" altLang="zh-TW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9473" name="Line 16"/>
          <p:cNvSpPr>
            <a:spLocks noChangeShapeType="1"/>
          </p:cNvSpPr>
          <p:nvPr/>
        </p:nvSpPr>
        <p:spPr bwMode="auto">
          <a:xfrm>
            <a:off x="1295400" y="3733800"/>
            <a:ext cx="8382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9474" name="Line 17"/>
          <p:cNvSpPr>
            <a:spLocks noChangeShapeType="1"/>
          </p:cNvSpPr>
          <p:nvPr/>
        </p:nvSpPr>
        <p:spPr bwMode="auto">
          <a:xfrm>
            <a:off x="4495800" y="3733800"/>
            <a:ext cx="9144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9475" name="Line 18"/>
          <p:cNvSpPr>
            <a:spLocks noChangeShapeType="1"/>
          </p:cNvSpPr>
          <p:nvPr/>
        </p:nvSpPr>
        <p:spPr bwMode="auto">
          <a:xfrm>
            <a:off x="3352800" y="4800600"/>
            <a:ext cx="0" cy="4572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9476" name="Line 19"/>
          <p:cNvSpPr>
            <a:spLocks noChangeShapeType="1"/>
          </p:cNvSpPr>
          <p:nvPr/>
        </p:nvSpPr>
        <p:spPr bwMode="auto">
          <a:xfrm>
            <a:off x="3352800" y="1981200"/>
            <a:ext cx="0" cy="5334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9477" name="Text Box 20"/>
          <p:cNvSpPr txBox="1">
            <a:spLocks noChangeArrowheads="1"/>
          </p:cNvSpPr>
          <p:nvPr/>
        </p:nvSpPr>
        <p:spPr bwMode="auto">
          <a:xfrm>
            <a:off x="4876800" y="4876800"/>
            <a:ext cx="53975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zh-TW" altLang="en-US" b="1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硬</a:t>
            </a:r>
            <a:r>
              <a:rPr lang="en-US" altLang="zh-TW" b="1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S</a:t>
            </a:r>
            <a:endParaRPr lang="en-US" altLang="zh-TW">
              <a:solidFill>
                <a:schemeClr val="accent1"/>
              </a:solidFill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9478" name="Text Box 21"/>
          <p:cNvSpPr txBox="1">
            <a:spLocks noChangeArrowheads="1"/>
          </p:cNvSpPr>
          <p:nvPr/>
        </p:nvSpPr>
        <p:spPr bwMode="auto">
          <a:xfrm>
            <a:off x="1295400" y="4876800"/>
            <a:ext cx="53975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zh-TW" altLang="en-US" b="1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硬</a:t>
            </a:r>
            <a:r>
              <a:rPr lang="en-US" altLang="zh-TW" b="1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S</a:t>
            </a:r>
            <a:endParaRPr lang="en-US" altLang="zh-TW">
              <a:solidFill>
                <a:schemeClr val="accent1"/>
              </a:solidFill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9479" name="Text Box 22"/>
          <p:cNvSpPr txBox="1">
            <a:spLocks noChangeArrowheads="1"/>
          </p:cNvSpPr>
          <p:nvPr/>
        </p:nvSpPr>
        <p:spPr bwMode="auto">
          <a:xfrm>
            <a:off x="1295400" y="2057400"/>
            <a:ext cx="53975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zh-TW" altLang="en-US" b="1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硬</a:t>
            </a:r>
            <a:r>
              <a:rPr lang="en-US" altLang="zh-TW" b="1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S</a:t>
            </a:r>
            <a:endParaRPr lang="en-US" altLang="zh-TW">
              <a:solidFill>
                <a:schemeClr val="accent1"/>
              </a:solidFill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9480" name="Text Box 23"/>
          <p:cNvSpPr txBox="1">
            <a:spLocks noChangeArrowheads="1"/>
          </p:cNvSpPr>
          <p:nvPr/>
        </p:nvSpPr>
        <p:spPr bwMode="auto">
          <a:xfrm>
            <a:off x="4800600" y="1981200"/>
            <a:ext cx="53975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zh-TW" altLang="en-US" b="1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硬</a:t>
            </a:r>
            <a:r>
              <a:rPr lang="en-US" altLang="zh-TW" b="1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S</a:t>
            </a:r>
            <a:endParaRPr lang="en-US" altLang="zh-TW">
              <a:solidFill>
                <a:schemeClr val="accent1"/>
              </a:solidFill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722392" name="Text Box 24"/>
          <p:cNvSpPr txBox="1">
            <a:spLocks noChangeArrowheads="1"/>
          </p:cNvSpPr>
          <p:nvPr/>
        </p:nvSpPr>
        <p:spPr bwMode="auto">
          <a:xfrm>
            <a:off x="6019800" y="1752600"/>
            <a:ext cx="2774950" cy="13335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r>
              <a:rPr lang="zh-TW" altLang="en-US" sz="2400">
                <a:latin typeface="Times New Roman" pitchFamily="18" charset="0"/>
                <a:ea typeface="標楷體" pitchFamily="65" charset="-120"/>
              </a:rPr>
              <a:t>軟</a:t>
            </a:r>
            <a:r>
              <a:rPr lang="en-US" altLang="zh-TW" sz="2400">
                <a:latin typeface="Times New Roman" pitchFamily="18" charset="0"/>
                <a:ea typeface="標楷體" pitchFamily="65" charset="-120"/>
              </a:rPr>
              <a:t>S</a:t>
            </a:r>
            <a:r>
              <a:rPr lang="zh-TW" altLang="en-US" sz="2400">
                <a:latin typeface="Times New Roman" pitchFamily="18" charset="0"/>
                <a:ea typeface="標楷體" pitchFamily="65" charset="-120"/>
              </a:rPr>
              <a:t>是慢變量</a:t>
            </a:r>
          </a:p>
          <a:p>
            <a:pPr>
              <a:spcBef>
                <a:spcPct val="20000"/>
              </a:spcBef>
            </a:pPr>
            <a:r>
              <a:rPr lang="zh-TW" altLang="en-US" sz="2400">
                <a:latin typeface="Times New Roman" pitchFamily="18" charset="0"/>
                <a:ea typeface="標楷體" pitchFamily="65" charset="-120"/>
              </a:rPr>
              <a:t>  軟</a:t>
            </a:r>
            <a:r>
              <a:rPr lang="en-US" altLang="zh-TW" sz="2400">
                <a:latin typeface="Times New Roman" pitchFamily="18" charset="0"/>
                <a:ea typeface="標楷體" pitchFamily="65" charset="-120"/>
              </a:rPr>
              <a:t>S </a:t>
            </a:r>
            <a:r>
              <a:rPr lang="zh-TW" altLang="en-US" sz="2400">
                <a:latin typeface="Times New Roman" pitchFamily="18" charset="0"/>
                <a:ea typeface="標楷體" pitchFamily="65" charset="-120"/>
              </a:rPr>
              <a:t>為「體」</a:t>
            </a:r>
          </a:p>
          <a:p>
            <a:pPr>
              <a:spcBef>
                <a:spcPct val="20000"/>
              </a:spcBef>
            </a:pPr>
            <a:r>
              <a:rPr lang="zh-TW" altLang="en-US" sz="2400">
                <a:latin typeface="Times New Roman" pitchFamily="18" charset="0"/>
                <a:ea typeface="標楷體" pitchFamily="65" charset="-120"/>
              </a:rPr>
              <a:t>  也是</a:t>
            </a:r>
            <a:r>
              <a:rPr lang="zh-TW" altLang="en-US" sz="2400" b="1">
                <a:solidFill>
                  <a:srgbClr val="00FF00"/>
                </a:solidFill>
                <a:latin typeface="Times New Roman" pitchFamily="18" charset="0"/>
                <a:ea typeface="標楷體" pitchFamily="65" charset="-120"/>
              </a:rPr>
              <a:t>準備期</a:t>
            </a:r>
            <a:r>
              <a:rPr lang="zh-TW" altLang="en-US" sz="2400">
                <a:latin typeface="Times New Roman" pitchFamily="18" charset="0"/>
                <a:ea typeface="標楷體" pitchFamily="65" charset="-120"/>
              </a:rPr>
              <a:t>的重點</a:t>
            </a:r>
          </a:p>
        </p:txBody>
      </p:sp>
      <p:sp>
        <p:nvSpPr>
          <p:cNvPr id="1722393" name="Text Box 25"/>
          <p:cNvSpPr txBox="1">
            <a:spLocks noChangeArrowheads="1"/>
          </p:cNvSpPr>
          <p:nvPr/>
        </p:nvSpPr>
        <p:spPr bwMode="auto">
          <a:xfrm>
            <a:off x="6019800" y="3276600"/>
            <a:ext cx="2774950" cy="13335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r>
              <a:rPr lang="zh-TW" altLang="en-US" sz="2400">
                <a:latin typeface="Times New Roman" pitchFamily="18" charset="0"/>
                <a:ea typeface="標楷體" pitchFamily="65" charset="-120"/>
              </a:rPr>
              <a:t>硬</a:t>
            </a:r>
            <a:r>
              <a:rPr lang="en-US" altLang="zh-TW" sz="2400">
                <a:latin typeface="Times New Roman" pitchFamily="18" charset="0"/>
                <a:ea typeface="標楷體" pitchFamily="65" charset="-120"/>
              </a:rPr>
              <a:t>S</a:t>
            </a:r>
            <a:r>
              <a:rPr lang="zh-TW" altLang="en-US" sz="2400">
                <a:latin typeface="Times New Roman" pitchFamily="18" charset="0"/>
                <a:ea typeface="標楷體" pitchFamily="65" charset="-120"/>
              </a:rPr>
              <a:t>是快變量</a:t>
            </a:r>
          </a:p>
          <a:p>
            <a:pPr>
              <a:spcBef>
                <a:spcPct val="20000"/>
              </a:spcBef>
            </a:pPr>
            <a:r>
              <a:rPr lang="zh-TW" altLang="en-US" sz="2400">
                <a:latin typeface="Times New Roman" pitchFamily="18" charset="0"/>
                <a:ea typeface="標楷體" pitchFamily="65" charset="-120"/>
              </a:rPr>
              <a:t>  硬</a:t>
            </a:r>
            <a:r>
              <a:rPr lang="en-US" altLang="zh-TW" sz="2400">
                <a:latin typeface="Times New Roman" pitchFamily="18" charset="0"/>
                <a:ea typeface="標楷體" pitchFamily="65" charset="-120"/>
              </a:rPr>
              <a:t>S </a:t>
            </a:r>
            <a:r>
              <a:rPr lang="zh-TW" altLang="en-US" sz="2400">
                <a:latin typeface="Times New Roman" pitchFamily="18" charset="0"/>
                <a:ea typeface="標楷體" pitchFamily="65" charset="-120"/>
              </a:rPr>
              <a:t>為「用」</a:t>
            </a:r>
          </a:p>
          <a:p>
            <a:pPr>
              <a:spcBef>
                <a:spcPct val="20000"/>
              </a:spcBef>
            </a:pPr>
            <a:r>
              <a:rPr lang="zh-TW" altLang="en-US" sz="2400">
                <a:latin typeface="Times New Roman" pitchFamily="18" charset="0"/>
                <a:ea typeface="標楷體" pitchFamily="65" charset="-120"/>
              </a:rPr>
              <a:t>  它是</a:t>
            </a:r>
            <a:r>
              <a:rPr lang="zh-TW" altLang="en-US" sz="2400" b="1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執行期</a:t>
            </a:r>
            <a:r>
              <a:rPr lang="zh-TW" altLang="en-US" sz="2400">
                <a:latin typeface="Times New Roman" pitchFamily="18" charset="0"/>
                <a:ea typeface="標楷體" pitchFamily="65" charset="-120"/>
              </a:rPr>
              <a:t>的重點</a:t>
            </a:r>
          </a:p>
        </p:txBody>
      </p:sp>
      <p:sp>
        <p:nvSpPr>
          <p:cNvPr id="1722394" name="Text Box 26"/>
          <p:cNvSpPr txBox="1">
            <a:spLocks noChangeArrowheads="1"/>
          </p:cNvSpPr>
          <p:nvPr/>
        </p:nvSpPr>
        <p:spPr bwMode="auto">
          <a:xfrm>
            <a:off x="6019800" y="4800600"/>
            <a:ext cx="2593975" cy="8953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r>
              <a:rPr lang="zh-TW" altLang="en-US" sz="2400">
                <a:latin typeface="Times New Roman" pitchFamily="18" charset="0"/>
                <a:ea typeface="標楷體" pitchFamily="65" charset="-120"/>
              </a:rPr>
              <a:t>硬</a:t>
            </a:r>
            <a:r>
              <a:rPr lang="en-US" altLang="zh-TW" sz="2400">
                <a:latin typeface="Times New Roman" pitchFamily="18" charset="0"/>
                <a:ea typeface="標楷體" pitchFamily="65" charset="-120"/>
              </a:rPr>
              <a:t>S</a:t>
            </a:r>
            <a:r>
              <a:rPr lang="zh-TW" altLang="en-US" sz="2400">
                <a:latin typeface="Times New Roman" pitchFamily="18" charset="0"/>
                <a:ea typeface="標楷體" pitchFamily="65" charset="-120"/>
              </a:rPr>
              <a:t>的成功建立在</a:t>
            </a:r>
          </a:p>
          <a:p>
            <a:pPr>
              <a:spcBef>
                <a:spcPct val="20000"/>
              </a:spcBef>
            </a:pPr>
            <a:r>
              <a:rPr lang="zh-TW" altLang="en-US" sz="2400">
                <a:latin typeface="Times New Roman" pitchFamily="18" charset="0"/>
                <a:ea typeface="標楷體" pitchFamily="65" charset="-120"/>
              </a:rPr>
              <a:t>  軟</a:t>
            </a:r>
            <a:r>
              <a:rPr lang="en-US" altLang="zh-TW" sz="2400">
                <a:latin typeface="Times New Roman" pitchFamily="18" charset="0"/>
                <a:ea typeface="標楷體" pitchFamily="65" charset="-120"/>
              </a:rPr>
              <a:t>S</a:t>
            </a:r>
            <a:r>
              <a:rPr lang="zh-TW" altLang="en-US" sz="2400">
                <a:latin typeface="Times New Roman" pitchFamily="18" charset="0"/>
                <a:ea typeface="標楷體" pitchFamily="65" charset="-120"/>
              </a:rPr>
              <a:t>的基礎上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22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22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22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22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22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22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22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2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7223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722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2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7223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7223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2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722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722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2373" grpId="0" animBg="1" autoUpdateAnimBg="0"/>
      <p:bldP spid="1722374" grpId="0" animBg="1" autoUpdateAnimBg="0"/>
      <p:bldP spid="1722375" grpId="0" animBg="1" autoUpdateAnimBg="0"/>
      <p:bldP spid="1722376" grpId="0" animBg="1" autoUpdateAnimBg="0"/>
      <p:bldP spid="1722377" grpId="0" animBg="1" autoUpdateAnimBg="0"/>
      <p:bldP spid="1722378" grpId="0" animBg="1" autoUpdateAnimBg="0"/>
      <p:bldP spid="1722379" grpId="0" animBg="1" autoUpdateAnimBg="0"/>
      <p:bldP spid="1722392" grpId="0" autoUpdateAnimBg="0"/>
      <p:bldP spid="1722393" grpId="0" autoUpdateAnimBg="0"/>
      <p:bldP spid="1722394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115446-B69F-4A8D-966F-C01416095D4C}" type="slidenum">
              <a:rPr lang="en-US" altLang="zh-TW"/>
              <a:pPr>
                <a:defRPr/>
              </a:pPr>
              <a:t>3</a:t>
            </a:fld>
            <a:endParaRPr lang="en-US" altLang="zh-TW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209800" y="762000"/>
            <a:ext cx="4876800" cy="3500438"/>
            <a:chOff x="2112" y="1539"/>
            <a:chExt cx="2784" cy="1629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2112" y="1680"/>
              <a:ext cx="2784" cy="1488"/>
              <a:chOff x="2512" y="1933"/>
              <a:chExt cx="732" cy="457"/>
            </a:xfrm>
          </p:grpSpPr>
          <p:sp>
            <p:nvSpPr>
              <p:cNvPr id="20511" name="Freeform 4"/>
              <p:cNvSpPr>
                <a:spLocks/>
              </p:cNvSpPr>
              <p:nvPr/>
            </p:nvSpPr>
            <p:spPr bwMode="auto">
              <a:xfrm>
                <a:off x="2552" y="1950"/>
                <a:ext cx="435" cy="222"/>
              </a:xfrm>
              <a:custGeom>
                <a:avLst/>
                <a:gdLst>
                  <a:gd name="T0" fmla="*/ 2 w 871"/>
                  <a:gd name="T1" fmla="*/ 60 h 444"/>
                  <a:gd name="T2" fmla="*/ 32 w 871"/>
                  <a:gd name="T3" fmla="*/ 35 h 444"/>
                  <a:gd name="T4" fmla="*/ 85 w 871"/>
                  <a:gd name="T5" fmla="*/ 17 h 444"/>
                  <a:gd name="T6" fmla="*/ 146 w 871"/>
                  <a:gd name="T7" fmla="*/ 3 h 444"/>
                  <a:gd name="T8" fmla="*/ 189 w 871"/>
                  <a:gd name="T9" fmla="*/ 0 h 444"/>
                  <a:gd name="T10" fmla="*/ 237 w 871"/>
                  <a:gd name="T11" fmla="*/ 8 h 444"/>
                  <a:gd name="T12" fmla="*/ 309 w 871"/>
                  <a:gd name="T13" fmla="*/ 26 h 444"/>
                  <a:gd name="T14" fmla="*/ 396 w 871"/>
                  <a:gd name="T15" fmla="*/ 54 h 444"/>
                  <a:gd name="T16" fmla="*/ 492 w 871"/>
                  <a:gd name="T17" fmla="*/ 91 h 444"/>
                  <a:gd name="T18" fmla="*/ 590 w 871"/>
                  <a:gd name="T19" fmla="*/ 137 h 444"/>
                  <a:gd name="T20" fmla="*/ 683 w 871"/>
                  <a:gd name="T21" fmla="*/ 192 h 444"/>
                  <a:gd name="T22" fmla="*/ 765 w 871"/>
                  <a:gd name="T23" fmla="*/ 256 h 444"/>
                  <a:gd name="T24" fmla="*/ 822 w 871"/>
                  <a:gd name="T25" fmla="*/ 320 h 444"/>
                  <a:gd name="T26" fmla="*/ 855 w 871"/>
                  <a:gd name="T27" fmla="*/ 370 h 444"/>
                  <a:gd name="T28" fmla="*/ 870 w 871"/>
                  <a:gd name="T29" fmla="*/ 409 h 444"/>
                  <a:gd name="T30" fmla="*/ 869 w 871"/>
                  <a:gd name="T31" fmla="*/ 435 h 444"/>
                  <a:gd name="T32" fmla="*/ 840 w 871"/>
                  <a:gd name="T33" fmla="*/ 443 h 444"/>
                  <a:gd name="T34" fmla="*/ 787 w 871"/>
                  <a:gd name="T35" fmla="*/ 444 h 444"/>
                  <a:gd name="T36" fmla="*/ 727 w 871"/>
                  <a:gd name="T37" fmla="*/ 440 h 444"/>
                  <a:gd name="T38" fmla="*/ 661 w 871"/>
                  <a:gd name="T39" fmla="*/ 433 h 444"/>
                  <a:gd name="T40" fmla="*/ 593 w 871"/>
                  <a:gd name="T41" fmla="*/ 424 h 444"/>
                  <a:gd name="T42" fmla="*/ 525 w 871"/>
                  <a:gd name="T43" fmla="*/ 409 h 444"/>
                  <a:gd name="T44" fmla="*/ 460 w 871"/>
                  <a:gd name="T45" fmla="*/ 392 h 444"/>
                  <a:gd name="T46" fmla="*/ 399 w 871"/>
                  <a:gd name="T47" fmla="*/ 370 h 444"/>
                  <a:gd name="T48" fmla="*/ 346 w 871"/>
                  <a:gd name="T49" fmla="*/ 347 h 444"/>
                  <a:gd name="T50" fmla="*/ 290 w 871"/>
                  <a:gd name="T51" fmla="*/ 320 h 444"/>
                  <a:gd name="T52" fmla="*/ 233 w 871"/>
                  <a:gd name="T53" fmla="*/ 286 h 444"/>
                  <a:gd name="T54" fmla="*/ 174 w 871"/>
                  <a:gd name="T55" fmla="*/ 249 h 444"/>
                  <a:gd name="T56" fmla="*/ 118 w 871"/>
                  <a:gd name="T57" fmla="*/ 210 h 444"/>
                  <a:gd name="T58" fmla="*/ 69 w 871"/>
                  <a:gd name="T59" fmla="*/ 170 h 444"/>
                  <a:gd name="T60" fmla="*/ 31 w 871"/>
                  <a:gd name="T61" fmla="*/ 130 h 444"/>
                  <a:gd name="T62" fmla="*/ 6 w 871"/>
                  <a:gd name="T63" fmla="*/ 91 h 444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871"/>
                  <a:gd name="T97" fmla="*/ 0 h 444"/>
                  <a:gd name="T98" fmla="*/ 871 w 871"/>
                  <a:gd name="T99" fmla="*/ 444 h 444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871" h="444">
                    <a:moveTo>
                      <a:pt x="0" y="72"/>
                    </a:moveTo>
                    <a:lnTo>
                      <a:pt x="2" y="60"/>
                    </a:lnTo>
                    <a:lnTo>
                      <a:pt x="14" y="47"/>
                    </a:lnTo>
                    <a:lnTo>
                      <a:pt x="32" y="35"/>
                    </a:lnTo>
                    <a:lnTo>
                      <a:pt x="56" y="25"/>
                    </a:lnTo>
                    <a:lnTo>
                      <a:pt x="85" y="17"/>
                    </a:lnTo>
                    <a:lnTo>
                      <a:pt x="115" y="9"/>
                    </a:lnTo>
                    <a:lnTo>
                      <a:pt x="146" y="3"/>
                    </a:lnTo>
                    <a:lnTo>
                      <a:pt x="175" y="0"/>
                    </a:lnTo>
                    <a:lnTo>
                      <a:pt x="189" y="0"/>
                    </a:lnTo>
                    <a:lnTo>
                      <a:pt x="210" y="3"/>
                    </a:lnTo>
                    <a:lnTo>
                      <a:pt x="237" y="8"/>
                    </a:lnTo>
                    <a:lnTo>
                      <a:pt x="271" y="16"/>
                    </a:lnTo>
                    <a:lnTo>
                      <a:pt x="309" y="26"/>
                    </a:lnTo>
                    <a:lnTo>
                      <a:pt x="351" y="39"/>
                    </a:lnTo>
                    <a:lnTo>
                      <a:pt x="396" y="54"/>
                    </a:lnTo>
                    <a:lnTo>
                      <a:pt x="443" y="71"/>
                    </a:lnTo>
                    <a:lnTo>
                      <a:pt x="492" y="91"/>
                    </a:lnTo>
                    <a:lnTo>
                      <a:pt x="541" y="113"/>
                    </a:lnTo>
                    <a:lnTo>
                      <a:pt x="590" y="137"/>
                    </a:lnTo>
                    <a:lnTo>
                      <a:pt x="637" y="163"/>
                    </a:lnTo>
                    <a:lnTo>
                      <a:pt x="683" y="192"/>
                    </a:lnTo>
                    <a:lnTo>
                      <a:pt x="726" y="223"/>
                    </a:lnTo>
                    <a:lnTo>
                      <a:pt x="765" y="256"/>
                    </a:lnTo>
                    <a:lnTo>
                      <a:pt x="799" y="292"/>
                    </a:lnTo>
                    <a:lnTo>
                      <a:pt x="822" y="320"/>
                    </a:lnTo>
                    <a:lnTo>
                      <a:pt x="841" y="346"/>
                    </a:lnTo>
                    <a:lnTo>
                      <a:pt x="855" y="370"/>
                    </a:lnTo>
                    <a:lnTo>
                      <a:pt x="864" y="391"/>
                    </a:lnTo>
                    <a:lnTo>
                      <a:pt x="870" y="409"/>
                    </a:lnTo>
                    <a:lnTo>
                      <a:pt x="871" y="423"/>
                    </a:lnTo>
                    <a:lnTo>
                      <a:pt x="869" y="435"/>
                    </a:lnTo>
                    <a:lnTo>
                      <a:pt x="863" y="440"/>
                    </a:lnTo>
                    <a:lnTo>
                      <a:pt x="840" y="443"/>
                    </a:lnTo>
                    <a:lnTo>
                      <a:pt x="814" y="443"/>
                    </a:lnTo>
                    <a:lnTo>
                      <a:pt x="787" y="444"/>
                    </a:lnTo>
                    <a:lnTo>
                      <a:pt x="757" y="443"/>
                    </a:lnTo>
                    <a:lnTo>
                      <a:pt x="727" y="440"/>
                    </a:lnTo>
                    <a:lnTo>
                      <a:pt x="695" y="438"/>
                    </a:lnTo>
                    <a:lnTo>
                      <a:pt x="661" y="433"/>
                    </a:lnTo>
                    <a:lnTo>
                      <a:pt x="628" y="429"/>
                    </a:lnTo>
                    <a:lnTo>
                      <a:pt x="593" y="424"/>
                    </a:lnTo>
                    <a:lnTo>
                      <a:pt x="560" y="417"/>
                    </a:lnTo>
                    <a:lnTo>
                      <a:pt x="525" y="409"/>
                    </a:lnTo>
                    <a:lnTo>
                      <a:pt x="492" y="401"/>
                    </a:lnTo>
                    <a:lnTo>
                      <a:pt x="460" y="392"/>
                    </a:lnTo>
                    <a:lnTo>
                      <a:pt x="429" y="382"/>
                    </a:lnTo>
                    <a:lnTo>
                      <a:pt x="399" y="370"/>
                    </a:lnTo>
                    <a:lnTo>
                      <a:pt x="370" y="359"/>
                    </a:lnTo>
                    <a:lnTo>
                      <a:pt x="346" y="347"/>
                    </a:lnTo>
                    <a:lnTo>
                      <a:pt x="319" y="333"/>
                    </a:lnTo>
                    <a:lnTo>
                      <a:pt x="290" y="320"/>
                    </a:lnTo>
                    <a:lnTo>
                      <a:pt x="261" y="303"/>
                    </a:lnTo>
                    <a:lnTo>
                      <a:pt x="233" y="286"/>
                    </a:lnTo>
                    <a:lnTo>
                      <a:pt x="203" y="268"/>
                    </a:lnTo>
                    <a:lnTo>
                      <a:pt x="174" y="249"/>
                    </a:lnTo>
                    <a:lnTo>
                      <a:pt x="145" y="230"/>
                    </a:lnTo>
                    <a:lnTo>
                      <a:pt x="118" y="210"/>
                    </a:lnTo>
                    <a:lnTo>
                      <a:pt x="92" y="191"/>
                    </a:lnTo>
                    <a:lnTo>
                      <a:pt x="69" y="170"/>
                    </a:lnTo>
                    <a:lnTo>
                      <a:pt x="48" y="149"/>
                    </a:lnTo>
                    <a:lnTo>
                      <a:pt x="31" y="130"/>
                    </a:lnTo>
                    <a:lnTo>
                      <a:pt x="16" y="110"/>
                    </a:lnTo>
                    <a:lnTo>
                      <a:pt x="6" y="91"/>
                    </a:lnTo>
                    <a:lnTo>
                      <a:pt x="0" y="72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0512" name="Freeform 5"/>
              <p:cNvSpPr>
                <a:spLocks/>
              </p:cNvSpPr>
              <p:nvPr/>
            </p:nvSpPr>
            <p:spPr bwMode="auto">
              <a:xfrm>
                <a:off x="2550" y="1948"/>
                <a:ext cx="90" cy="39"/>
              </a:xfrm>
              <a:custGeom>
                <a:avLst/>
                <a:gdLst>
                  <a:gd name="T0" fmla="*/ 180 w 180"/>
                  <a:gd name="T1" fmla="*/ 0 h 77"/>
                  <a:gd name="T2" fmla="*/ 180 w 180"/>
                  <a:gd name="T3" fmla="*/ 0 h 77"/>
                  <a:gd name="T4" fmla="*/ 151 w 180"/>
                  <a:gd name="T5" fmla="*/ 4 h 77"/>
                  <a:gd name="T6" fmla="*/ 119 w 180"/>
                  <a:gd name="T7" fmla="*/ 9 h 77"/>
                  <a:gd name="T8" fmla="*/ 89 w 180"/>
                  <a:gd name="T9" fmla="*/ 17 h 77"/>
                  <a:gd name="T10" fmla="*/ 60 w 180"/>
                  <a:gd name="T11" fmla="*/ 26 h 77"/>
                  <a:gd name="T12" fmla="*/ 35 w 180"/>
                  <a:gd name="T13" fmla="*/ 36 h 77"/>
                  <a:gd name="T14" fmla="*/ 15 w 180"/>
                  <a:gd name="T15" fmla="*/ 49 h 77"/>
                  <a:gd name="T16" fmla="*/ 3 w 180"/>
                  <a:gd name="T17" fmla="*/ 62 h 77"/>
                  <a:gd name="T18" fmla="*/ 0 w 180"/>
                  <a:gd name="T19" fmla="*/ 77 h 77"/>
                  <a:gd name="T20" fmla="*/ 10 w 180"/>
                  <a:gd name="T21" fmla="*/ 77 h 77"/>
                  <a:gd name="T22" fmla="*/ 12 w 180"/>
                  <a:gd name="T23" fmla="*/ 67 h 77"/>
                  <a:gd name="T24" fmla="*/ 22 w 180"/>
                  <a:gd name="T25" fmla="*/ 55 h 77"/>
                  <a:gd name="T26" fmla="*/ 40 w 180"/>
                  <a:gd name="T27" fmla="*/ 45 h 77"/>
                  <a:gd name="T28" fmla="*/ 63 w 180"/>
                  <a:gd name="T29" fmla="*/ 35 h 77"/>
                  <a:gd name="T30" fmla="*/ 91 w 180"/>
                  <a:gd name="T31" fmla="*/ 27 h 77"/>
                  <a:gd name="T32" fmla="*/ 121 w 180"/>
                  <a:gd name="T33" fmla="*/ 19 h 77"/>
                  <a:gd name="T34" fmla="*/ 151 w 180"/>
                  <a:gd name="T35" fmla="*/ 13 h 77"/>
                  <a:gd name="T36" fmla="*/ 180 w 180"/>
                  <a:gd name="T37" fmla="*/ 9 h 77"/>
                  <a:gd name="T38" fmla="*/ 180 w 180"/>
                  <a:gd name="T39" fmla="*/ 9 h 77"/>
                  <a:gd name="T40" fmla="*/ 180 w 180"/>
                  <a:gd name="T41" fmla="*/ 0 h 77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180"/>
                  <a:gd name="T64" fmla="*/ 0 h 77"/>
                  <a:gd name="T65" fmla="*/ 180 w 180"/>
                  <a:gd name="T66" fmla="*/ 77 h 77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180" h="77">
                    <a:moveTo>
                      <a:pt x="180" y="0"/>
                    </a:moveTo>
                    <a:lnTo>
                      <a:pt x="180" y="0"/>
                    </a:lnTo>
                    <a:lnTo>
                      <a:pt x="151" y="4"/>
                    </a:lnTo>
                    <a:lnTo>
                      <a:pt x="119" y="9"/>
                    </a:lnTo>
                    <a:lnTo>
                      <a:pt x="89" y="17"/>
                    </a:lnTo>
                    <a:lnTo>
                      <a:pt x="60" y="26"/>
                    </a:lnTo>
                    <a:lnTo>
                      <a:pt x="35" y="36"/>
                    </a:lnTo>
                    <a:lnTo>
                      <a:pt x="15" y="49"/>
                    </a:lnTo>
                    <a:lnTo>
                      <a:pt x="3" y="62"/>
                    </a:lnTo>
                    <a:lnTo>
                      <a:pt x="0" y="77"/>
                    </a:lnTo>
                    <a:lnTo>
                      <a:pt x="10" y="77"/>
                    </a:lnTo>
                    <a:lnTo>
                      <a:pt x="12" y="67"/>
                    </a:lnTo>
                    <a:lnTo>
                      <a:pt x="22" y="55"/>
                    </a:lnTo>
                    <a:lnTo>
                      <a:pt x="40" y="45"/>
                    </a:lnTo>
                    <a:lnTo>
                      <a:pt x="63" y="35"/>
                    </a:lnTo>
                    <a:lnTo>
                      <a:pt x="91" y="27"/>
                    </a:lnTo>
                    <a:lnTo>
                      <a:pt x="121" y="19"/>
                    </a:lnTo>
                    <a:lnTo>
                      <a:pt x="151" y="13"/>
                    </a:lnTo>
                    <a:lnTo>
                      <a:pt x="180" y="9"/>
                    </a:lnTo>
                    <a:lnTo>
                      <a:pt x="18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0513" name="Freeform 6"/>
              <p:cNvSpPr>
                <a:spLocks/>
              </p:cNvSpPr>
              <p:nvPr/>
            </p:nvSpPr>
            <p:spPr bwMode="auto">
              <a:xfrm>
                <a:off x="2640" y="1948"/>
                <a:ext cx="313" cy="150"/>
              </a:xfrm>
              <a:custGeom>
                <a:avLst/>
                <a:gdLst>
                  <a:gd name="T0" fmla="*/ 628 w 628"/>
                  <a:gd name="T1" fmla="*/ 293 h 300"/>
                  <a:gd name="T2" fmla="*/ 628 w 628"/>
                  <a:gd name="T3" fmla="*/ 293 h 300"/>
                  <a:gd name="T4" fmla="*/ 593 w 628"/>
                  <a:gd name="T5" fmla="*/ 258 h 300"/>
                  <a:gd name="T6" fmla="*/ 554 w 628"/>
                  <a:gd name="T7" fmla="*/ 224 h 300"/>
                  <a:gd name="T8" fmla="*/ 510 w 628"/>
                  <a:gd name="T9" fmla="*/ 192 h 300"/>
                  <a:gd name="T10" fmla="*/ 464 w 628"/>
                  <a:gd name="T11" fmla="*/ 164 h 300"/>
                  <a:gd name="T12" fmla="*/ 417 w 628"/>
                  <a:gd name="T13" fmla="*/ 137 h 300"/>
                  <a:gd name="T14" fmla="*/ 369 w 628"/>
                  <a:gd name="T15" fmla="*/ 113 h 300"/>
                  <a:gd name="T16" fmla="*/ 318 w 628"/>
                  <a:gd name="T17" fmla="*/ 91 h 300"/>
                  <a:gd name="T18" fmla="*/ 270 w 628"/>
                  <a:gd name="T19" fmla="*/ 72 h 300"/>
                  <a:gd name="T20" fmla="*/ 222 w 628"/>
                  <a:gd name="T21" fmla="*/ 54 h 300"/>
                  <a:gd name="T22" fmla="*/ 177 w 628"/>
                  <a:gd name="T23" fmla="*/ 39 h 300"/>
                  <a:gd name="T24" fmla="*/ 135 w 628"/>
                  <a:gd name="T25" fmla="*/ 27 h 300"/>
                  <a:gd name="T26" fmla="*/ 97 w 628"/>
                  <a:gd name="T27" fmla="*/ 16 h 300"/>
                  <a:gd name="T28" fmla="*/ 63 w 628"/>
                  <a:gd name="T29" fmla="*/ 8 h 300"/>
                  <a:gd name="T30" fmla="*/ 35 w 628"/>
                  <a:gd name="T31" fmla="*/ 4 h 300"/>
                  <a:gd name="T32" fmla="*/ 14 w 628"/>
                  <a:gd name="T33" fmla="*/ 0 h 300"/>
                  <a:gd name="T34" fmla="*/ 0 w 628"/>
                  <a:gd name="T35" fmla="*/ 0 h 300"/>
                  <a:gd name="T36" fmla="*/ 0 w 628"/>
                  <a:gd name="T37" fmla="*/ 9 h 300"/>
                  <a:gd name="T38" fmla="*/ 14 w 628"/>
                  <a:gd name="T39" fmla="*/ 9 h 300"/>
                  <a:gd name="T40" fmla="*/ 35 w 628"/>
                  <a:gd name="T41" fmla="*/ 13 h 300"/>
                  <a:gd name="T42" fmla="*/ 61 w 628"/>
                  <a:gd name="T43" fmla="*/ 17 h 300"/>
                  <a:gd name="T44" fmla="*/ 95 w 628"/>
                  <a:gd name="T45" fmla="*/ 26 h 300"/>
                  <a:gd name="T46" fmla="*/ 133 w 628"/>
                  <a:gd name="T47" fmla="*/ 36 h 300"/>
                  <a:gd name="T48" fmla="*/ 175 w 628"/>
                  <a:gd name="T49" fmla="*/ 49 h 300"/>
                  <a:gd name="T50" fmla="*/ 220 w 628"/>
                  <a:gd name="T51" fmla="*/ 63 h 300"/>
                  <a:gd name="T52" fmla="*/ 267 w 628"/>
                  <a:gd name="T53" fmla="*/ 81 h 300"/>
                  <a:gd name="T54" fmla="*/ 316 w 628"/>
                  <a:gd name="T55" fmla="*/ 100 h 300"/>
                  <a:gd name="T56" fmla="*/ 364 w 628"/>
                  <a:gd name="T57" fmla="*/ 122 h 300"/>
                  <a:gd name="T58" fmla="*/ 412 w 628"/>
                  <a:gd name="T59" fmla="*/ 146 h 300"/>
                  <a:gd name="T60" fmla="*/ 460 w 628"/>
                  <a:gd name="T61" fmla="*/ 173 h 300"/>
                  <a:gd name="T62" fmla="*/ 506 w 628"/>
                  <a:gd name="T63" fmla="*/ 201 h 300"/>
                  <a:gd name="T64" fmla="*/ 547 w 628"/>
                  <a:gd name="T65" fmla="*/ 231 h 300"/>
                  <a:gd name="T66" fmla="*/ 586 w 628"/>
                  <a:gd name="T67" fmla="*/ 265 h 300"/>
                  <a:gd name="T68" fmla="*/ 621 w 628"/>
                  <a:gd name="T69" fmla="*/ 300 h 300"/>
                  <a:gd name="T70" fmla="*/ 621 w 628"/>
                  <a:gd name="T71" fmla="*/ 300 h 300"/>
                  <a:gd name="T72" fmla="*/ 628 w 628"/>
                  <a:gd name="T73" fmla="*/ 293 h 300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628"/>
                  <a:gd name="T112" fmla="*/ 0 h 300"/>
                  <a:gd name="T113" fmla="*/ 628 w 628"/>
                  <a:gd name="T114" fmla="*/ 300 h 300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628" h="300">
                    <a:moveTo>
                      <a:pt x="628" y="293"/>
                    </a:moveTo>
                    <a:lnTo>
                      <a:pt x="628" y="293"/>
                    </a:lnTo>
                    <a:lnTo>
                      <a:pt x="593" y="258"/>
                    </a:lnTo>
                    <a:lnTo>
                      <a:pt x="554" y="224"/>
                    </a:lnTo>
                    <a:lnTo>
                      <a:pt x="510" y="192"/>
                    </a:lnTo>
                    <a:lnTo>
                      <a:pt x="464" y="164"/>
                    </a:lnTo>
                    <a:lnTo>
                      <a:pt x="417" y="137"/>
                    </a:lnTo>
                    <a:lnTo>
                      <a:pt x="369" y="113"/>
                    </a:lnTo>
                    <a:lnTo>
                      <a:pt x="318" y="91"/>
                    </a:lnTo>
                    <a:lnTo>
                      <a:pt x="270" y="72"/>
                    </a:lnTo>
                    <a:lnTo>
                      <a:pt x="222" y="54"/>
                    </a:lnTo>
                    <a:lnTo>
                      <a:pt x="177" y="39"/>
                    </a:lnTo>
                    <a:lnTo>
                      <a:pt x="135" y="27"/>
                    </a:lnTo>
                    <a:lnTo>
                      <a:pt x="97" y="16"/>
                    </a:lnTo>
                    <a:lnTo>
                      <a:pt x="63" y="8"/>
                    </a:lnTo>
                    <a:lnTo>
                      <a:pt x="35" y="4"/>
                    </a:lnTo>
                    <a:lnTo>
                      <a:pt x="14" y="0"/>
                    </a:lnTo>
                    <a:lnTo>
                      <a:pt x="0" y="0"/>
                    </a:lnTo>
                    <a:lnTo>
                      <a:pt x="0" y="9"/>
                    </a:lnTo>
                    <a:lnTo>
                      <a:pt x="14" y="9"/>
                    </a:lnTo>
                    <a:lnTo>
                      <a:pt x="35" y="13"/>
                    </a:lnTo>
                    <a:lnTo>
                      <a:pt x="61" y="17"/>
                    </a:lnTo>
                    <a:lnTo>
                      <a:pt x="95" y="26"/>
                    </a:lnTo>
                    <a:lnTo>
                      <a:pt x="133" y="36"/>
                    </a:lnTo>
                    <a:lnTo>
                      <a:pt x="175" y="49"/>
                    </a:lnTo>
                    <a:lnTo>
                      <a:pt x="220" y="63"/>
                    </a:lnTo>
                    <a:lnTo>
                      <a:pt x="267" y="81"/>
                    </a:lnTo>
                    <a:lnTo>
                      <a:pt x="316" y="100"/>
                    </a:lnTo>
                    <a:lnTo>
                      <a:pt x="364" y="122"/>
                    </a:lnTo>
                    <a:lnTo>
                      <a:pt x="412" y="146"/>
                    </a:lnTo>
                    <a:lnTo>
                      <a:pt x="460" y="173"/>
                    </a:lnTo>
                    <a:lnTo>
                      <a:pt x="506" y="201"/>
                    </a:lnTo>
                    <a:lnTo>
                      <a:pt x="547" y="231"/>
                    </a:lnTo>
                    <a:lnTo>
                      <a:pt x="586" y="265"/>
                    </a:lnTo>
                    <a:lnTo>
                      <a:pt x="621" y="300"/>
                    </a:lnTo>
                    <a:lnTo>
                      <a:pt x="628" y="29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0514" name="Freeform 7"/>
              <p:cNvSpPr>
                <a:spLocks/>
              </p:cNvSpPr>
              <p:nvPr/>
            </p:nvSpPr>
            <p:spPr bwMode="auto">
              <a:xfrm>
                <a:off x="2950" y="2095"/>
                <a:ext cx="40" cy="78"/>
              </a:xfrm>
              <a:custGeom>
                <a:avLst/>
                <a:gdLst>
                  <a:gd name="T0" fmla="*/ 67 w 81"/>
                  <a:gd name="T1" fmla="*/ 157 h 157"/>
                  <a:gd name="T2" fmla="*/ 69 w 81"/>
                  <a:gd name="T3" fmla="*/ 157 h 157"/>
                  <a:gd name="T4" fmla="*/ 77 w 81"/>
                  <a:gd name="T5" fmla="*/ 149 h 157"/>
                  <a:gd name="T6" fmla="*/ 81 w 81"/>
                  <a:gd name="T7" fmla="*/ 135 h 157"/>
                  <a:gd name="T8" fmla="*/ 78 w 81"/>
                  <a:gd name="T9" fmla="*/ 120 h 157"/>
                  <a:gd name="T10" fmla="*/ 73 w 81"/>
                  <a:gd name="T11" fmla="*/ 102 h 157"/>
                  <a:gd name="T12" fmla="*/ 63 w 81"/>
                  <a:gd name="T13" fmla="*/ 80 h 157"/>
                  <a:gd name="T14" fmla="*/ 49 w 81"/>
                  <a:gd name="T15" fmla="*/ 56 h 157"/>
                  <a:gd name="T16" fmla="*/ 30 w 81"/>
                  <a:gd name="T17" fmla="*/ 28 h 157"/>
                  <a:gd name="T18" fmla="*/ 7 w 81"/>
                  <a:gd name="T19" fmla="*/ 0 h 157"/>
                  <a:gd name="T20" fmla="*/ 0 w 81"/>
                  <a:gd name="T21" fmla="*/ 7 h 157"/>
                  <a:gd name="T22" fmla="*/ 23 w 81"/>
                  <a:gd name="T23" fmla="*/ 35 h 157"/>
                  <a:gd name="T24" fmla="*/ 40 w 81"/>
                  <a:gd name="T25" fmla="*/ 60 h 157"/>
                  <a:gd name="T26" fmla="*/ 54 w 81"/>
                  <a:gd name="T27" fmla="*/ 84 h 157"/>
                  <a:gd name="T28" fmla="*/ 63 w 81"/>
                  <a:gd name="T29" fmla="*/ 104 h 157"/>
                  <a:gd name="T30" fmla="*/ 69 w 81"/>
                  <a:gd name="T31" fmla="*/ 122 h 157"/>
                  <a:gd name="T32" fmla="*/ 69 w 81"/>
                  <a:gd name="T33" fmla="*/ 135 h 157"/>
                  <a:gd name="T34" fmla="*/ 68 w 81"/>
                  <a:gd name="T35" fmla="*/ 144 h 157"/>
                  <a:gd name="T36" fmla="*/ 64 w 81"/>
                  <a:gd name="T37" fmla="*/ 148 h 157"/>
                  <a:gd name="T38" fmla="*/ 67 w 81"/>
                  <a:gd name="T39" fmla="*/ 148 h 157"/>
                  <a:gd name="T40" fmla="*/ 64 w 81"/>
                  <a:gd name="T41" fmla="*/ 148 h 157"/>
                  <a:gd name="T42" fmla="*/ 62 w 81"/>
                  <a:gd name="T43" fmla="*/ 150 h 157"/>
                  <a:gd name="T44" fmla="*/ 62 w 81"/>
                  <a:gd name="T45" fmla="*/ 153 h 157"/>
                  <a:gd name="T46" fmla="*/ 66 w 81"/>
                  <a:gd name="T47" fmla="*/ 157 h 157"/>
                  <a:gd name="T48" fmla="*/ 69 w 81"/>
                  <a:gd name="T49" fmla="*/ 157 h 157"/>
                  <a:gd name="T50" fmla="*/ 67 w 81"/>
                  <a:gd name="T51" fmla="*/ 157 h 157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81"/>
                  <a:gd name="T79" fmla="*/ 0 h 157"/>
                  <a:gd name="T80" fmla="*/ 81 w 81"/>
                  <a:gd name="T81" fmla="*/ 157 h 157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81" h="157">
                    <a:moveTo>
                      <a:pt x="67" y="157"/>
                    </a:moveTo>
                    <a:lnTo>
                      <a:pt x="69" y="157"/>
                    </a:lnTo>
                    <a:lnTo>
                      <a:pt x="77" y="149"/>
                    </a:lnTo>
                    <a:lnTo>
                      <a:pt x="81" y="135"/>
                    </a:lnTo>
                    <a:lnTo>
                      <a:pt x="78" y="120"/>
                    </a:lnTo>
                    <a:lnTo>
                      <a:pt x="73" y="102"/>
                    </a:lnTo>
                    <a:lnTo>
                      <a:pt x="63" y="80"/>
                    </a:lnTo>
                    <a:lnTo>
                      <a:pt x="49" y="56"/>
                    </a:lnTo>
                    <a:lnTo>
                      <a:pt x="30" y="28"/>
                    </a:lnTo>
                    <a:lnTo>
                      <a:pt x="7" y="0"/>
                    </a:lnTo>
                    <a:lnTo>
                      <a:pt x="0" y="7"/>
                    </a:lnTo>
                    <a:lnTo>
                      <a:pt x="23" y="35"/>
                    </a:lnTo>
                    <a:lnTo>
                      <a:pt x="40" y="60"/>
                    </a:lnTo>
                    <a:lnTo>
                      <a:pt x="54" y="84"/>
                    </a:lnTo>
                    <a:lnTo>
                      <a:pt x="63" y="104"/>
                    </a:lnTo>
                    <a:lnTo>
                      <a:pt x="69" y="122"/>
                    </a:lnTo>
                    <a:lnTo>
                      <a:pt x="69" y="135"/>
                    </a:lnTo>
                    <a:lnTo>
                      <a:pt x="68" y="144"/>
                    </a:lnTo>
                    <a:lnTo>
                      <a:pt x="64" y="148"/>
                    </a:lnTo>
                    <a:lnTo>
                      <a:pt x="67" y="148"/>
                    </a:lnTo>
                    <a:lnTo>
                      <a:pt x="64" y="148"/>
                    </a:lnTo>
                    <a:lnTo>
                      <a:pt x="62" y="150"/>
                    </a:lnTo>
                    <a:lnTo>
                      <a:pt x="62" y="153"/>
                    </a:lnTo>
                    <a:lnTo>
                      <a:pt x="66" y="157"/>
                    </a:lnTo>
                    <a:lnTo>
                      <a:pt x="69" y="157"/>
                    </a:lnTo>
                    <a:lnTo>
                      <a:pt x="67" y="15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0515" name="Freeform 8"/>
              <p:cNvSpPr>
                <a:spLocks/>
              </p:cNvSpPr>
              <p:nvPr/>
            </p:nvSpPr>
            <p:spPr bwMode="auto">
              <a:xfrm>
                <a:off x="2736" y="2128"/>
                <a:ext cx="247" cy="47"/>
              </a:xfrm>
              <a:custGeom>
                <a:avLst/>
                <a:gdLst>
                  <a:gd name="T0" fmla="*/ 0 w 496"/>
                  <a:gd name="T1" fmla="*/ 9 h 95"/>
                  <a:gd name="T2" fmla="*/ 0 w 496"/>
                  <a:gd name="T3" fmla="*/ 9 h 95"/>
                  <a:gd name="T4" fmla="*/ 30 w 496"/>
                  <a:gd name="T5" fmla="*/ 21 h 95"/>
                  <a:gd name="T6" fmla="*/ 60 w 496"/>
                  <a:gd name="T7" fmla="*/ 32 h 95"/>
                  <a:gd name="T8" fmla="*/ 91 w 496"/>
                  <a:gd name="T9" fmla="*/ 43 h 95"/>
                  <a:gd name="T10" fmla="*/ 124 w 496"/>
                  <a:gd name="T11" fmla="*/ 52 h 95"/>
                  <a:gd name="T12" fmla="*/ 157 w 496"/>
                  <a:gd name="T13" fmla="*/ 60 h 95"/>
                  <a:gd name="T14" fmla="*/ 192 w 496"/>
                  <a:gd name="T15" fmla="*/ 68 h 95"/>
                  <a:gd name="T16" fmla="*/ 226 w 496"/>
                  <a:gd name="T17" fmla="*/ 75 h 95"/>
                  <a:gd name="T18" fmla="*/ 261 w 496"/>
                  <a:gd name="T19" fmla="*/ 79 h 95"/>
                  <a:gd name="T20" fmla="*/ 294 w 496"/>
                  <a:gd name="T21" fmla="*/ 84 h 95"/>
                  <a:gd name="T22" fmla="*/ 328 w 496"/>
                  <a:gd name="T23" fmla="*/ 89 h 95"/>
                  <a:gd name="T24" fmla="*/ 360 w 496"/>
                  <a:gd name="T25" fmla="*/ 91 h 95"/>
                  <a:gd name="T26" fmla="*/ 390 w 496"/>
                  <a:gd name="T27" fmla="*/ 93 h 95"/>
                  <a:gd name="T28" fmla="*/ 420 w 496"/>
                  <a:gd name="T29" fmla="*/ 95 h 95"/>
                  <a:gd name="T30" fmla="*/ 447 w 496"/>
                  <a:gd name="T31" fmla="*/ 94 h 95"/>
                  <a:gd name="T32" fmla="*/ 473 w 496"/>
                  <a:gd name="T33" fmla="*/ 93 h 95"/>
                  <a:gd name="T34" fmla="*/ 496 w 496"/>
                  <a:gd name="T35" fmla="*/ 91 h 95"/>
                  <a:gd name="T36" fmla="*/ 496 w 496"/>
                  <a:gd name="T37" fmla="*/ 82 h 95"/>
                  <a:gd name="T38" fmla="*/ 473 w 496"/>
                  <a:gd name="T39" fmla="*/ 84 h 95"/>
                  <a:gd name="T40" fmla="*/ 447 w 496"/>
                  <a:gd name="T41" fmla="*/ 83 h 95"/>
                  <a:gd name="T42" fmla="*/ 420 w 496"/>
                  <a:gd name="T43" fmla="*/ 84 h 95"/>
                  <a:gd name="T44" fmla="*/ 390 w 496"/>
                  <a:gd name="T45" fmla="*/ 84 h 95"/>
                  <a:gd name="T46" fmla="*/ 360 w 496"/>
                  <a:gd name="T47" fmla="*/ 82 h 95"/>
                  <a:gd name="T48" fmla="*/ 328 w 496"/>
                  <a:gd name="T49" fmla="*/ 79 h 95"/>
                  <a:gd name="T50" fmla="*/ 294 w 496"/>
                  <a:gd name="T51" fmla="*/ 75 h 95"/>
                  <a:gd name="T52" fmla="*/ 261 w 496"/>
                  <a:gd name="T53" fmla="*/ 70 h 95"/>
                  <a:gd name="T54" fmla="*/ 226 w 496"/>
                  <a:gd name="T55" fmla="*/ 66 h 95"/>
                  <a:gd name="T56" fmla="*/ 194 w 496"/>
                  <a:gd name="T57" fmla="*/ 59 h 95"/>
                  <a:gd name="T58" fmla="*/ 159 w 496"/>
                  <a:gd name="T59" fmla="*/ 51 h 95"/>
                  <a:gd name="T60" fmla="*/ 126 w 496"/>
                  <a:gd name="T61" fmla="*/ 43 h 95"/>
                  <a:gd name="T62" fmla="*/ 94 w 496"/>
                  <a:gd name="T63" fmla="*/ 33 h 95"/>
                  <a:gd name="T64" fmla="*/ 63 w 496"/>
                  <a:gd name="T65" fmla="*/ 23 h 95"/>
                  <a:gd name="T66" fmla="*/ 33 w 496"/>
                  <a:gd name="T67" fmla="*/ 12 h 95"/>
                  <a:gd name="T68" fmla="*/ 5 w 496"/>
                  <a:gd name="T69" fmla="*/ 0 h 95"/>
                  <a:gd name="T70" fmla="*/ 5 w 496"/>
                  <a:gd name="T71" fmla="*/ 0 h 95"/>
                  <a:gd name="T72" fmla="*/ 0 w 496"/>
                  <a:gd name="T73" fmla="*/ 9 h 95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496"/>
                  <a:gd name="T112" fmla="*/ 0 h 95"/>
                  <a:gd name="T113" fmla="*/ 496 w 496"/>
                  <a:gd name="T114" fmla="*/ 95 h 95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496" h="95">
                    <a:moveTo>
                      <a:pt x="0" y="9"/>
                    </a:moveTo>
                    <a:lnTo>
                      <a:pt x="0" y="9"/>
                    </a:lnTo>
                    <a:lnTo>
                      <a:pt x="30" y="21"/>
                    </a:lnTo>
                    <a:lnTo>
                      <a:pt x="60" y="32"/>
                    </a:lnTo>
                    <a:lnTo>
                      <a:pt x="91" y="43"/>
                    </a:lnTo>
                    <a:lnTo>
                      <a:pt x="124" y="52"/>
                    </a:lnTo>
                    <a:lnTo>
                      <a:pt x="157" y="60"/>
                    </a:lnTo>
                    <a:lnTo>
                      <a:pt x="192" y="68"/>
                    </a:lnTo>
                    <a:lnTo>
                      <a:pt x="226" y="75"/>
                    </a:lnTo>
                    <a:lnTo>
                      <a:pt x="261" y="79"/>
                    </a:lnTo>
                    <a:lnTo>
                      <a:pt x="294" y="84"/>
                    </a:lnTo>
                    <a:lnTo>
                      <a:pt x="328" y="89"/>
                    </a:lnTo>
                    <a:lnTo>
                      <a:pt x="360" y="91"/>
                    </a:lnTo>
                    <a:lnTo>
                      <a:pt x="390" y="93"/>
                    </a:lnTo>
                    <a:lnTo>
                      <a:pt x="420" y="95"/>
                    </a:lnTo>
                    <a:lnTo>
                      <a:pt x="447" y="94"/>
                    </a:lnTo>
                    <a:lnTo>
                      <a:pt x="473" y="93"/>
                    </a:lnTo>
                    <a:lnTo>
                      <a:pt x="496" y="91"/>
                    </a:lnTo>
                    <a:lnTo>
                      <a:pt x="496" y="82"/>
                    </a:lnTo>
                    <a:lnTo>
                      <a:pt x="473" y="84"/>
                    </a:lnTo>
                    <a:lnTo>
                      <a:pt x="447" y="83"/>
                    </a:lnTo>
                    <a:lnTo>
                      <a:pt x="420" y="84"/>
                    </a:lnTo>
                    <a:lnTo>
                      <a:pt x="390" y="84"/>
                    </a:lnTo>
                    <a:lnTo>
                      <a:pt x="360" y="82"/>
                    </a:lnTo>
                    <a:lnTo>
                      <a:pt x="328" y="79"/>
                    </a:lnTo>
                    <a:lnTo>
                      <a:pt x="294" y="75"/>
                    </a:lnTo>
                    <a:lnTo>
                      <a:pt x="261" y="70"/>
                    </a:lnTo>
                    <a:lnTo>
                      <a:pt x="226" y="66"/>
                    </a:lnTo>
                    <a:lnTo>
                      <a:pt x="194" y="59"/>
                    </a:lnTo>
                    <a:lnTo>
                      <a:pt x="159" y="51"/>
                    </a:lnTo>
                    <a:lnTo>
                      <a:pt x="126" y="43"/>
                    </a:lnTo>
                    <a:lnTo>
                      <a:pt x="94" y="33"/>
                    </a:lnTo>
                    <a:lnTo>
                      <a:pt x="63" y="23"/>
                    </a:lnTo>
                    <a:lnTo>
                      <a:pt x="33" y="12"/>
                    </a:lnTo>
                    <a:lnTo>
                      <a:pt x="5" y="0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0516" name="Freeform 9"/>
              <p:cNvSpPr>
                <a:spLocks/>
              </p:cNvSpPr>
              <p:nvPr/>
            </p:nvSpPr>
            <p:spPr bwMode="auto">
              <a:xfrm>
                <a:off x="2550" y="1984"/>
                <a:ext cx="188" cy="148"/>
              </a:xfrm>
              <a:custGeom>
                <a:avLst/>
                <a:gdLst>
                  <a:gd name="T0" fmla="*/ 0 w 377"/>
                  <a:gd name="T1" fmla="*/ 4 h 295"/>
                  <a:gd name="T2" fmla="*/ 0 w 377"/>
                  <a:gd name="T3" fmla="*/ 4 h 295"/>
                  <a:gd name="T4" fmla="*/ 6 w 377"/>
                  <a:gd name="T5" fmla="*/ 24 h 295"/>
                  <a:gd name="T6" fmla="*/ 17 w 377"/>
                  <a:gd name="T7" fmla="*/ 45 h 295"/>
                  <a:gd name="T8" fmla="*/ 33 w 377"/>
                  <a:gd name="T9" fmla="*/ 65 h 295"/>
                  <a:gd name="T10" fmla="*/ 50 w 377"/>
                  <a:gd name="T11" fmla="*/ 85 h 295"/>
                  <a:gd name="T12" fmla="*/ 71 w 377"/>
                  <a:gd name="T13" fmla="*/ 105 h 295"/>
                  <a:gd name="T14" fmla="*/ 94 w 377"/>
                  <a:gd name="T15" fmla="*/ 126 h 295"/>
                  <a:gd name="T16" fmla="*/ 120 w 377"/>
                  <a:gd name="T17" fmla="*/ 147 h 295"/>
                  <a:gd name="T18" fmla="*/ 148 w 377"/>
                  <a:gd name="T19" fmla="*/ 166 h 295"/>
                  <a:gd name="T20" fmla="*/ 177 w 377"/>
                  <a:gd name="T21" fmla="*/ 186 h 295"/>
                  <a:gd name="T22" fmla="*/ 205 w 377"/>
                  <a:gd name="T23" fmla="*/ 204 h 295"/>
                  <a:gd name="T24" fmla="*/ 235 w 377"/>
                  <a:gd name="T25" fmla="*/ 223 h 295"/>
                  <a:gd name="T26" fmla="*/ 264 w 377"/>
                  <a:gd name="T27" fmla="*/ 240 h 295"/>
                  <a:gd name="T28" fmla="*/ 293 w 377"/>
                  <a:gd name="T29" fmla="*/ 256 h 295"/>
                  <a:gd name="T30" fmla="*/ 322 w 377"/>
                  <a:gd name="T31" fmla="*/ 270 h 295"/>
                  <a:gd name="T32" fmla="*/ 348 w 377"/>
                  <a:gd name="T33" fmla="*/ 284 h 295"/>
                  <a:gd name="T34" fmla="*/ 372 w 377"/>
                  <a:gd name="T35" fmla="*/ 295 h 295"/>
                  <a:gd name="T36" fmla="*/ 377 w 377"/>
                  <a:gd name="T37" fmla="*/ 286 h 295"/>
                  <a:gd name="T38" fmla="*/ 353 w 377"/>
                  <a:gd name="T39" fmla="*/ 275 h 295"/>
                  <a:gd name="T40" fmla="*/ 326 w 377"/>
                  <a:gd name="T41" fmla="*/ 261 h 295"/>
                  <a:gd name="T42" fmla="*/ 298 w 377"/>
                  <a:gd name="T43" fmla="*/ 247 h 295"/>
                  <a:gd name="T44" fmla="*/ 269 w 377"/>
                  <a:gd name="T45" fmla="*/ 231 h 295"/>
                  <a:gd name="T46" fmla="*/ 240 w 377"/>
                  <a:gd name="T47" fmla="*/ 214 h 295"/>
                  <a:gd name="T48" fmla="*/ 210 w 377"/>
                  <a:gd name="T49" fmla="*/ 195 h 295"/>
                  <a:gd name="T50" fmla="*/ 181 w 377"/>
                  <a:gd name="T51" fmla="*/ 177 h 295"/>
                  <a:gd name="T52" fmla="*/ 152 w 377"/>
                  <a:gd name="T53" fmla="*/ 157 h 295"/>
                  <a:gd name="T54" fmla="*/ 125 w 377"/>
                  <a:gd name="T55" fmla="*/ 138 h 295"/>
                  <a:gd name="T56" fmla="*/ 101 w 377"/>
                  <a:gd name="T57" fmla="*/ 119 h 295"/>
                  <a:gd name="T58" fmla="*/ 78 w 377"/>
                  <a:gd name="T59" fmla="*/ 99 h 295"/>
                  <a:gd name="T60" fmla="*/ 57 w 377"/>
                  <a:gd name="T61" fmla="*/ 78 h 295"/>
                  <a:gd name="T62" fmla="*/ 40 w 377"/>
                  <a:gd name="T63" fmla="*/ 58 h 295"/>
                  <a:gd name="T64" fmla="*/ 26 w 377"/>
                  <a:gd name="T65" fmla="*/ 40 h 295"/>
                  <a:gd name="T66" fmla="*/ 15 w 377"/>
                  <a:gd name="T67" fmla="*/ 22 h 295"/>
                  <a:gd name="T68" fmla="*/ 10 w 377"/>
                  <a:gd name="T69" fmla="*/ 4 h 295"/>
                  <a:gd name="T70" fmla="*/ 10 w 377"/>
                  <a:gd name="T71" fmla="*/ 4 h 295"/>
                  <a:gd name="T72" fmla="*/ 10 w 377"/>
                  <a:gd name="T73" fmla="*/ 4 h 295"/>
                  <a:gd name="T74" fmla="*/ 8 w 377"/>
                  <a:gd name="T75" fmla="*/ 1 h 295"/>
                  <a:gd name="T76" fmla="*/ 5 w 377"/>
                  <a:gd name="T77" fmla="*/ 0 h 295"/>
                  <a:gd name="T78" fmla="*/ 2 w 377"/>
                  <a:gd name="T79" fmla="*/ 1 h 295"/>
                  <a:gd name="T80" fmla="*/ 0 w 377"/>
                  <a:gd name="T81" fmla="*/ 4 h 295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377"/>
                  <a:gd name="T124" fmla="*/ 0 h 295"/>
                  <a:gd name="T125" fmla="*/ 377 w 377"/>
                  <a:gd name="T126" fmla="*/ 295 h 295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377" h="295">
                    <a:moveTo>
                      <a:pt x="0" y="4"/>
                    </a:moveTo>
                    <a:lnTo>
                      <a:pt x="0" y="4"/>
                    </a:lnTo>
                    <a:lnTo>
                      <a:pt x="6" y="24"/>
                    </a:lnTo>
                    <a:lnTo>
                      <a:pt x="17" y="45"/>
                    </a:lnTo>
                    <a:lnTo>
                      <a:pt x="33" y="65"/>
                    </a:lnTo>
                    <a:lnTo>
                      <a:pt x="50" y="85"/>
                    </a:lnTo>
                    <a:lnTo>
                      <a:pt x="71" y="105"/>
                    </a:lnTo>
                    <a:lnTo>
                      <a:pt x="94" y="126"/>
                    </a:lnTo>
                    <a:lnTo>
                      <a:pt x="120" y="147"/>
                    </a:lnTo>
                    <a:lnTo>
                      <a:pt x="148" y="166"/>
                    </a:lnTo>
                    <a:lnTo>
                      <a:pt x="177" y="186"/>
                    </a:lnTo>
                    <a:lnTo>
                      <a:pt x="205" y="204"/>
                    </a:lnTo>
                    <a:lnTo>
                      <a:pt x="235" y="223"/>
                    </a:lnTo>
                    <a:lnTo>
                      <a:pt x="264" y="240"/>
                    </a:lnTo>
                    <a:lnTo>
                      <a:pt x="293" y="256"/>
                    </a:lnTo>
                    <a:lnTo>
                      <a:pt x="322" y="270"/>
                    </a:lnTo>
                    <a:lnTo>
                      <a:pt x="348" y="284"/>
                    </a:lnTo>
                    <a:lnTo>
                      <a:pt x="372" y="295"/>
                    </a:lnTo>
                    <a:lnTo>
                      <a:pt x="377" y="286"/>
                    </a:lnTo>
                    <a:lnTo>
                      <a:pt x="353" y="275"/>
                    </a:lnTo>
                    <a:lnTo>
                      <a:pt x="326" y="261"/>
                    </a:lnTo>
                    <a:lnTo>
                      <a:pt x="298" y="247"/>
                    </a:lnTo>
                    <a:lnTo>
                      <a:pt x="269" y="231"/>
                    </a:lnTo>
                    <a:lnTo>
                      <a:pt x="240" y="214"/>
                    </a:lnTo>
                    <a:lnTo>
                      <a:pt x="210" y="195"/>
                    </a:lnTo>
                    <a:lnTo>
                      <a:pt x="181" y="177"/>
                    </a:lnTo>
                    <a:lnTo>
                      <a:pt x="152" y="157"/>
                    </a:lnTo>
                    <a:lnTo>
                      <a:pt x="125" y="138"/>
                    </a:lnTo>
                    <a:lnTo>
                      <a:pt x="101" y="119"/>
                    </a:lnTo>
                    <a:lnTo>
                      <a:pt x="78" y="99"/>
                    </a:lnTo>
                    <a:lnTo>
                      <a:pt x="57" y="78"/>
                    </a:lnTo>
                    <a:lnTo>
                      <a:pt x="40" y="58"/>
                    </a:lnTo>
                    <a:lnTo>
                      <a:pt x="26" y="40"/>
                    </a:lnTo>
                    <a:lnTo>
                      <a:pt x="15" y="22"/>
                    </a:lnTo>
                    <a:lnTo>
                      <a:pt x="10" y="4"/>
                    </a:lnTo>
                    <a:lnTo>
                      <a:pt x="8" y="1"/>
                    </a:lnTo>
                    <a:lnTo>
                      <a:pt x="5" y="0"/>
                    </a:lnTo>
                    <a:lnTo>
                      <a:pt x="2" y="1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0517" name="Freeform 10"/>
              <p:cNvSpPr>
                <a:spLocks/>
              </p:cNvSpPr>
              <p:nvPr/>
            </p:nvSpPr>
            <p:spPr bwMode="auto">
              <a:xfrm>
                <a:off x="2627" y="2065"/>
                <a:ext cx="25" cy="40"/>
              </a:xfrm>
              <a:custGeom>
                <a:avLst/>
                <a:gdLst>
                  <a:gd name="T0" fmla="*/ 16 w 48"/>
                  <a:gd name="T1" fmla="*/ 76 h 80"/>
                  <a:gd name="T2" fmla="*/ 16 w 48"/>
                  <a:gd name="T3" fmla="*/ 76 h 80"/>
                  <a:gd name="T4" fmla="*/ 9 w 48"/>
                  <a:gd name="T5" fmla="*/ 64 h 80"/>
                  <a:gd name="T6" fmla="*/ 10 w 48"/>
                  <a:gd name="T7" fmla="*/ 56 h 80"/>
                  <a:gd name="T8" fmla="*/ 14 w 48"/>
                  <a:gd name="T9" fmla="*/ 49 h 80"/>
                  <a:gd name="T10" fmla="*/ 23 w 48"/>
                  <a:gd name="T11" fmla="*/ 41 h 80"/>
                  <a:gd name="T12" fmla="*/ 32 w 48"/>
                  <a:gd name="T13" fmla="*/ 34 h 80"/>
                  <a:gd name="T14" fmla="*/ 40 w 48"/>
                  <a:gd name="T15" fmla="*/ 24 h 80"/>
                  <a:gd name="T16" fmla="*/ 47 w 48"/>
                  <a:gd name="T17" fmla="*/ 13 h 80"/>
                  <a:gd name="T18" fmla="*/ 48 w 48"/>
                  <a:gd name="T19" fmla="*/ 0 h 80"/>
                  <a:gd name="T20" fmla="*/ 39 w 48"/>
                  <a:gd name="T21" fmla="*/ 0 h 80"/>
                  <a:gd name="T22" fmla="*/ 38 w 48"/>
                  <a:gd name="T23" fmla="*/ 11 h 80"/>
                  <a:gd name="T24" fmla="*/ 33 w 48"/>
                  <a:gd name="T25" fmla="*/ 19 h 80"/>
                  <a:gd name="T26" fmla="*/ 25 w 48"/>
                  <a:gd name="T27" fmla="*/ 27 h 80"/>
                  <a:gd name="T28" fmla="*/ 16 w 48"/>
                  <a:gd name="T29" fmla="*/ 34 h 80"/>
                  <a:gd name="T30" fmla="*/ 7 w 48"/>
                  <a:gd name="T31" fmla="*/ 42 h 80"/>
                  <a:gd name="T32" fmla="*/ 1 w 48"/>
                  <a:gd name="T33" fmla="*/ 54 h 80"/>
                  <a:gd name="T34" fmla="*/ 0 w 48"/>
                  <a:gd name="T35" fmla="*/ 66 h 80"/>
                  <a:gd name="T36" fmla="*/ 7 w 48"/>
                  <a:gd name="T37" fmla="*/ 80 h 80"/>
                  <a:gd name="T38" fmla="*/ 7 w 48"/>
                  <a:gd name="T39" fmla="*/ 80 h 80"/>
                  <a:gd name="T40" fmla="*/ 16 w 48"/>
                  <a:gd name="T41" fmla="*/ 76 h 80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48"/>
                  <a:gd name="T64" fmla="*/ 0 h 80"/>
                  <a:gd name="T65" fmla="*/ 48 w 48"/>
                  <a:gd name="T66" fmla="*/ 80 h 80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48" h="80">
                    <a:moveTo>
                      <a:pt x="16" y="76"/>
                    </a:moveTo>
                    <a:lnTo>
                      <a:pt x="16" y="76"/>
                    </a:lnTo>
                    <a:lnTo>
                      <a:pt x="9" y="64"/>
                    </a:lnTo>
                    <a:lnTo>
                      <a:pt x="10" y="56"/>
                    </a:lnTo>
                    <a:lnTo>
                      <a:pt x="14" y="49"/>
                    </a:lnTo>
                    <a:lnTo>
                      <a:pt x="23" y="41"/>
                    </a:lnTo>
                    <a:lnTo>
                      <a:pt x="32" y="34"/>
                    </a:lnTo>
                    <a:lnTo>
                      <a:pt x="40" y="24"/>
                    </a:lnTo>
                    <a:lnTo>
                      <a:pt x="47" y="13"/>
                    </a:lnTo>
                    <a:lnTo>
                      <a:pt x="48" y="0"/>
                    </a:lnTo>
                    <a:lnTo>
                      <a:pt x="39" y="0"/>
                    </a:lnTo>
                    <a:lnTo>
                      <a:pt x="38" y="11"/>
                    </a:lnTo>
                    <a:lnTo>
                      <a:pt x="33" y="19"/>
                    </a:lnTo>
                    <a:lnTo>
                      <a:pt x="25" y="27"/>
                    </a:lnTo>
                    <a:lnTo>
                      <a:pt x="16" y="34"/>
                    </a:lnTo>
                    <a:lnTo>
                      <a:pt x="7" y="42"/>
                    </a:lnTo>
                    <a:lnTo>
                      <a:pt x="1" y="54"/>
                    </a:lnTo>
                    <a:lnTo>
                      <a:pt x="0" y="66"/>
                    </a:lnTo>
                    <a:lnTo>
                      <a:pt x="7" y="80"/>
                    </a:lnTo>
                    <a:lnTo>
                      <a:pt x="16" y="7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0518" name="Freeform 11"/>
              <p:cNvSpPr>
                <a:spLocks/>
              </p:cNvSpPr>
              <p:nvPr/>
            </p:nvSpPr>
            <p:spPr bwMode="auto">
              <a:xfrm>
                <a:off x="2631" y="2103"/>
                <a:ext cx="51" cy="41"/>
              </a:xfrm>
              <a:custGeom>
                <a:avLst/>
                <a:gdLst>
                  <a:gd name="T0" fmla="*/ 102 w 102"/>
                  <a:gd name="T1" fmla="*/ 78 h 82"/>
                  <a:gd name="T2" fmla="*/ 102 w 102"/>
                  <a:gd name="T3" fmla="*/ 78 h 82"/>
                  <a:gd name="T4" fmla="*/ 93 w 102"/>
                  <a:gd name="T5" fmla="*/ 66 h 82"/>
                  <a:gd name="T6" fmla="*/ 83 w 102"/>
                  <a:gd name="T7" fmla="*/ 56 h 82"/>
                  <a:gd name="T8" fmla="*/ 69 w 102"/>
                  <a:gd name="T9" fmla="*/ 46 h 82"/>
                  <a:gd name="T10" fmla="*/ 55 w 102"/>
                  <a:gd name="T11" fmla="*/ 36 h 82"/>
                  <a:gd name="T12" fmla="*/ 41 w 102"/>
                  <a:gd name="T13" fmla="*/ 27 h 82"/>
                  <a:gd name="T14" fmla="*/ 30 w 102"/>
                  <a:gd name="T15" fmla="*/ 19 h 82"/>
                  <a:gd name="T16" fmla="*/ 17 w 102"/>
                  <a:gd name="T17" fmla="*/ 9 h 82"/>
                  <a:gd name="T18" fmla="*/ 9 w 102"/>
                  <a:gd name="T19" fmla="*/ 0 h 82"/>
                  <a:gd name="T20" fmla="*/ 0 w 102"/>
                  <a:gd name="T21" fmla="*/ 4 h 82"/>
                  <a:gd name="T22" fmla="*/ 10 w 102"/>
                  <a:gd name="T23" fmla="*/ 16 h 82"/>
                  <a:gd name="T24" fmla="*/ 23 w 102"/>
                  <a:gd name="T25" fmla="*/ 26 h 82"/>
                  <a:gd name="T26" fmla="*/ 37 w 102"/>
                  <a:gd name="T27" fmla="*/ 36 h 82"/>
                  <a:gd name="T28" fmla="*/ 51 w 102"/>
                  <a:gd name="T29" fmla="*/ 46 h 82"/>
                  <a:gd name="T30" fmla="*/ 64 w 102"/>
                  <a:gd name="T31" fmla="*/ 55 h 82"/>
                  <a:gd name="T32" fmla="*/ 76 w 102"/>
                  <a:gd name="T33" fmla="*/ 63 h 82"/>
                  <a:gd name="T34" fmla="*/ 86 w 102"/>
                  <a:gd name="T35" fmla="*/ 73 h 82"/>
                  <a:gd name="T36" fmla="*/ 93 w 102"/>
                  <a:gd name="T37" fmla="*/ 82 h 82"/>
                  <a:gd name="T38" fmla="*/ 93 w 102"/>
                  <a:gd name="T39" fmla="*/ 82 h 82"/>
                  <a:gd name="T40" fmla="*/ 102 w 102"/>
                  <a:gd name="T41" fmla="*/ 78 h 82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102"/>
                  <a:gd name="T64" fmla="*/ 0 h 82"/>
                  <a:gd name="T65" fmla="*/ 102 w 102"/>
                  <a:gd name="T66" fmla="*/ 82 h 82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102" h="82">
                    <a:moveTo>
                      <a:pt x="102" y="78"/>
                    </a:moveTo>
                    <a:lnTo>
                      <a:pt x="102" y="78"/>
                    </a:lnTo>
                    <a:lnTo>
                      <a:pt x="93" y="66"/>
                    </a:lnTo>
                    <a:lnTo>
                      <a:pt x="83" y="56"/>
                    </a:lnTo>
                    <a:lnTo>
                      <a:pt x="69" y="46"/>
                    </a:lnTo>
                    <a:lnTo>
                      <a:pt x="55" y="36"/>
                    </a:lnTo>
                    <a:lnTo>
                      <a:pt x="41" y="27"/>
                    </a:lnTo>
                    <a:lnTo>
                      <a:pt x="30" y="19"/>
                    </a:lnTo>
                    <a:lnTo>
                      <a:pt x="17" y="9"/>
                    </a:lnTo>
                    <a:lnTo>
                      <a:pt x="9" y="0"/>
                    </a:lnTo>
                    <a:lnTo>
                      <a:pt x="0" y="4"/>
                    </a:lnTo>
                    <a:lnTo>
                      <a:pt x="10" y="16"/>
                    </a:lnTo>
                    <a:lnTo>
                      <a:pt x="23" y="26"/>
                    </a:lnTo>
                    <a:lnTo>
                      <a:pt x="37" y="36"/>
                    </a:lnTo>
                    <a:lnTo>
                      <a:pt x="51" y="46"/>
                    </a:lnTo>
                    <a:lnTo>
                      <a:pt x="64" y="55"/>
                    </a:lnTo>
                    <a:lnTo>
                      <a:pt x="76" y="63"/>
                    </a:lnTo>
                    <a:lnTo>
                      <a:pt x="86" y="73"/>
                    </a:lnTo>
                    <a:lnTo>
                      <a:pt x="93" y="82"/>
                    </a:lnTo>
                    <a:lnTo>
                      <a:pt x="102" y="7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0519" name="Freeform 12"/>
              <p:cNvSpPr>
                <a:spLocks/>
              </p:cNvSpPr>
              <p:nvPr/>
            </p:nvSpPr>
            <p:spPr bwMode="auto">
              <a:xfrm>
                <a:off x="2678" y="2142"/>
                <a:ext cx="24" cy="21"/>
              </a:xfrm>
              <a:custGeom>
                <a:avLst/>
                <a:gdLst>
                  <a:gd name="T0" fmla="*/ 50 w 50"/>
                  <a:gd name="T1" fmla="*/ 35 h 42"/>
                  <a:gd name="T2" fmla="*/ 49 w 50"/>
                  <a:gd name="T3" fmla="*/ 35 h 42"/>
                  <a:gd name="T4" fmla="*/ 43 w 50"/>
                  <a:gd name="T5" fmla="*/ 31 h 42"/>
                  <a:gd name="T6" fmla="*/ 37 w 50"/>
                  <a:gd name="T7" fmla="*/ 26 h 42"/>
                  <a:gd name="T8" fmla="*/ 32 w 50"/>
                  <a:gd name="T9" fmla="*/ 24 h 42"/>
                  <a:gd name="T10" fmla="*/ 28 w 50"/>
                  <a:gd name="T11" fmla="*/ 19 h 42"/>
                  <a:gd name="T12" fmla="*/ 22 w 50"/>
                  <a:gd name="T13" fmla="*/ 15 h 42"/>
                  <a:gd name="T14" fmla="*/ 16 w 50"/>
                  <a:gd name="T15" fmla="*/ 10 h 42"/>
                  <a:gd name="T16" fmla="*/ 13 w 50"/>
                  <a:gd name="T17" fmla="*/ 6 h 42"/>
                  <a:gd name="T18" fmla="*/ 9 w 50"/>
                  <a:gd name="T19" fmla="*/ 0 h 42"/>
                  <a:gd name="T20" fmla="*/ 0 w 50"/>
                  <a:gd name="T21" fmla="*/ 4 h 42"/>
                  <a:gd name="T22" fmla="*/ 4 w 50"/>
                  <a:gd name="T23" fmla="*/ 10 h 42"/>
                  <a:gd name="T24" fmla="*/ 9 w 50"/>
                  <a:gd name="T25" fmla="*/ 17 h 42"/>
                  <a:gd name="T26" fmla="*/ 15 w 50"/>
                  <a:gd name="T27" fmla="*/ 22 h 42"/>
                  <a:gd name="T28" fmla="*/ 21 w 50"/>
                  <a:gd name="T29" fmla="*/ 26 h 42"/>
                  <a:gd name="T30" fmla="*/ 25 w 50"/>
                  <a:gd name="T31" fmla="*/ 31 h 42"/>
                  <a:gd name="T32" fmla="*/ 32 w 50"/>
                  <a:gd name="T33" fmla="*/ 35 h 42"/>
                  <a:gd name="T34" fmla="*/ 38 w 50"/>
                  <a:gd name="T35" fmla="*/ 40 h 42"/>
                  <a:gd name="T36" fmla="*/ 44 w 50"/>
                  <a:gd name="T37" fmla="*/ 42 h 42"/>
                  <a:gd name="T38" fmla="*/ 43 w 50"/>
                  <a:gd name="T39" fmla="*/ 42 h 42"/>
                  <a:gd name="T40" fmla="*/ 50 w 50"/>
                  <a:gd name="T41" fmla="*/ 35 h 42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50"/>
                  <a:gd name="T64" fmla="*/ 0 h 42"/>
                  <a:gd name="T65" fmla="*/ 50 w 50"/>
                  <a:gd name="T66" fmla="*/ 42 h 42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50" h="42">
                    <a:moveTo>
                      <a:pt x="50" y="35"/>
                    </a:moveTo>
                    <a:lnTo>
                      <a:pt x="49" y="35"/>
                    </a:lnTo>
                    <a:lnTo>
                      <a:pt x="43" y="31"/>
                    </a:lnTo>
                    <a:lnTo>
                      <a:pt x="37" y="26"/>
                    </a:lnTo>
                    <a:lnTo>
                      <a:pt x="32" y="24"/>
                    </a:lnTo>
                    <a:lnTo>
                      <a:pt x="28" y="19"/>
                    </a:lnTo>
                    <a:lnTo>
                      <a:pt x="22" y="15"/>
                    </a:lnTo>
                    <a:lnTo>
                      <a:pt x="16" y="10"/>
                    </a:lnTo>
                    <a:lnTo>
                      <a:pt x="13" y="6"/>
                    </a:lnTo>
                    <a:lnTo>
                      <a:pt x="9" y="0"/>
                    </a:lnTo>
                    <a:lnTo>
                      <a:pt x="0" y="4"/>
                    </a:lnTo>
                    <a:lnTo>
                      <a:pt x="4" y="10"/>
                    </a:lnTo>
                    <a:lnTo>
                      <a:pt x="9" y="17"/>
                    </a:lnTo>
                    <a:lnTo>
                      <a:pt x="15" y="22"/>
                    </a:lnTo>
                    <a:lnTo>
                      <a:pt x="21" y="26"/>
                    </a:lnTo>
                    <a:lnTo>
                      <a:pt x="25" y="31"/>
                    </a:lnTo>
                    <a:lnTo>
                      <a:pt x="32" y="35"/>
                    </a:lnTo>
                    <a:lnTo>
                      <a:pt x="38" y="40"/>
                    </a:lnTo>
                    <a:lnTo>
                      <a:pt x="44" y="42"/>
                    </a:lnTo>
                    <a:lnTo>
                      <a:pt x="43" y="42"/>
                    </a:lnTo>
                    <a:lnTo>
                      <a:pt x="50" y="3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0520" name="Freeform 13"/>
              <p:cNvSpPr>
                <a:spLocks/>
              </p:cNvSpPr>
              <p:nvPr/>
            </p:nvSpPr>
            <p:spPr bwMode="auto">
              <a:xfrm>
                <a:off x="2699" y="2160"/>
                <a:ext cx="94" cy="28"/>
              </a:xfrm>
              <a:custGeom>
                <a:avLst/>
                <a:gdLst>
                  <a:gd name="T0" fmla="*/ 189 w 189"/>
                  <a:gd name="T1" fmla="*/ 48 h 57"/>
                  <a:gd name="T2" fmla="*/ 189 w 189"/>
                  <a:gd name="T3" fmla="*/ 48 h 57"/>
                  <a:gd name="T4" fmla="*/ 176 w 189"/>
                  <a:gd name="T5" fmla="*/ 44 h 57"/>
                  <a:gd name="T6" fmla="*/ 163 w 189"/>
                  <a:gd name="T7" fmla="*/ 42 h 57"/>
                  <a:gd name="T8" fmla="*/ 151 w 189"/>
                  <a:gd name="T9" fmla="*/ 41 h 57"/>
                  <a:gd name="T10" fmla="*/ 139 w 189"/>
                  <a:gd name="T11" fmla="*/ 38 h 57"/>
                  <a:gd name="T12" fmla="*/ 126 w 189"/>
                  <a:gd name="T13" fmla="*/ 37 h 57"/>
                  <a:gd name="T14" fmla="*/ 115 w 189"/>
                  <a:gd name="T15" fmla="*/ 36 h 57"/>
                  <a:gd name="T16" fmla="*/ 103 w 189"/>
                  <a:gd name="T17" fmla="*/ 35 h 57"/>
                  <a:gd name="T18" fmla="*/ 91 w 189"/>
                  <a:gd name="T19" fmla="*/ 34 h 57"/>
                  <a:gd name="T20" fmla="*/ 79 w 189"/>
                  <a:gd name="T21" fmla="*/ 31 h 57"/>
                  <a:gd name="T22" fmla="*/ 68 w 189"/>
                  <a:gd name="T23" fmla="*/ 29 h 57"/>
                  <a:gd name="T24" fmla="*/ 57 w 189"/>
                  <a:gd name="T25" fmla="*/ 27 h 57"/>
                  <a:gd name="T26" fmla="*/ 47 w 189"/>
                  <a:gd name="T27" fmla="*/ 22 h 57"/>
                  <a:gd name="T28" fmla="*/ 35 w 189"/>
                  <a:gd name="T29" fmla="*/ 19 h 57"/>
                  <a:gd name="T30" fmla="*/ 26 w 189"/>
                  <a:gd name="T31" fmla="*/ 13 h 57"/>
                  <a:gd name="T32" fmla="*/ 16 w 189"/>
                  <a:gd name="T33" fmla="*/ 7 h 57"/>
                  <a:gd name="T34" fmla="*/ 7 w 189"/>
                  <a:gd name="T35" fmla="*/ 0 h 57"/>
                  <a:gd name="T36" fmla="*/ 0 w 189"/>
                  <a:gd name="T37" fmla="*/ 7 h 57"/>
                  <a:gd name="T38" fmla="*/ 11 w 189"/>
                  <a:gd name="T39" fmla="*/ 17 h 57"/>
                  <a:gd name="T40" fmla="*/ 22 w 189"/>
                  <a:gd name="T41" fmla="*/ 22 h 57"/>
                  <a:gd name="T42" fmla="*/ 33 w 189"/>
                  <a:gd name="T43" fmla="*/ 28 h 57"/>
                  <a:gd name="T44" fmla="*/ 45 w 189"/>
                  <a:gd name="T45" fmla="*/ 31 h 57"/>
                  <a:gd name="T46" fmla="*/ 55 w 189"/>
                  <a:gd name="T47" fmla="*/ 36 h 57"/>
                  <a:gd name="T48" fmla="*/ 68 w 189"/>
                  <a:gd name="T49" fmla="*/ 38 h 57"/>
                  <a:gd name="T50" fmla="*/ 79 w 189"/>
                  <a:gd name="T51" fmla="*/ 41 h 57"/>
                  <a:gd name="T52" fmla="*/ 91 w 189"/>
                  <a:gd name="T53" fmla="*/ 43 h 57"/>
                  <a:gd name="T54" fmla="*/ 103 w 189"/>
                  <a:gd name="T55" fmla="*/ 44 h 57"/>
                  <a:gd name="T56" fmla="*/ 115 w 189"/>
                  <a:gd name="T57" fmla="*/ 45 h 57"/>
                  <a:gd name="T58" fmla="*/ 126 w 189"/>
                  <a:gd name="T59" fmla="*/ 46 h 57"/>
                  <a:gd name="T60" fmla="*/ 139 w 189"/>
                  <a:gd name="T61" fmla="*/ 48 h 57"/>
                  <a:gd name="T62" fmla="*/ 151 w 189"/>
                  <a:gd name="T63" fmla="*/ 50 h 57"/>
                  <a:gd name="T64" fmla="*/ 163 w 189"/>
                  <a:gd name="T65" fmla="*/ 51 h 57"/>
                  <a:gd name="T66" fmla="*/ 174 w 189"/>
                  <a:gd name="T67" fmla="*/ 53 h 57"/>
                  <a:gd name="T68" fmla="*/ 186 w 189"/>
                  <a:gd name="T69" fmla="*/ 57 h 57"/>
                  <a:gd name="T70" fmla="*/ 186 w 189"/>
                  <a:gd name="T71" fmla="*/ 57 h 57"/>
                  <a:gd name="T72" fmla="*/ 189 w 189"/>
                  <a:gd name="T73" fmla="*/ 48 h 57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189"/>
                  <a:gd name="T112" fmla="*/ 0 h 57"/>
                  <a:gd name="T113" fmla="*/ 189 w 189"/>
                  <a:gd name="T114" fmla="*/ 57 h 57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189" h="57">
                    <a:moveTo>
                      <a:pt x="189" y="48"/>
                    </a:moveTo>
                    <a:lnTo>
                      <a:pt x="189" y="48"/>
                    </a:lnTo>
                    <a:lnTo>
                      <a:pt x="176" y="44"/>
                    </a:lnTo>
                    <a:lnTo>
                      <a:pt x="163" y="42"/>
                    </a:lnTo>
                    <a:lnTo>
                      <a:pt x="151" y="41"/>
                    </a:lnTo>
                    <a:lnTo>
                      <a:pt x="139" y="38"/>
                    </a:lnTo>
                    <a:lnTo>
                      <a:pt x="126" y="37"/>
                    </a:lnTo>
                    <a:lnTo>
                      <a:pt x="115" y="36"/>
                    </a:lnTo>
                    <a:lnTo>
                      <a:pt x="103" y="35"/>
                    </a:lnTo>
                    <a:lnTo>
                      <a:pt x="91" y="34"/>
                    </a:lnTo>
                    <a:lnTo>
                      <a:pt x="79" y="31"/>
                    </a:lnTo>
                    <a:lnTo>
                      <a:pt x="68" y="29"/>
                    </a:lnTo>
                    <a:lnTo>
                      <a:pt x="57" y="27"/>
                    </a:lnTo>
                    <a:lnTo>
                      <a:pt x="47" y="22"/>
                    </a:lnTo>
                    <a:lnTo>
                      <a:pt x="35" y="19"/>
                    </a:lnTo>
                    <a:lnTo>
                      <a:pt x="26" y="13"/>
                    </a:lnTo>
                    <a:lnTo>
                      <a:pt x="16" y="7"/>
                    </a:lnTo>
                    <a:lnTo>
                      <a:pt x="7" y="0"/>
                    </a:lnTo>
                    <a:lnTo>
                      <a:pt x="0" y="7"/>
                    </a:lnTo>
                    <a:lnTo>
                      <a:pt x="11" y="17"/>
                    </a:lnTo>
                    <a:lnTo>
                      <a:pt x="22" y="22"/>
                    </a:lnTo>
                    <a:lnTo>
                      <a:pt x="33" y="28"/>
                    </a:lnTo>
                    <a:lnTo>
                      <a:pt x="45" y="31"/>
                    </a:lnTo>
                    <a:lnTo>
                      <a:pt x="55" y="36"/>
                    </a:lnTo>
                    <a:lnTo>
                      <a:pt x="68" y="38"/>
                    </a:lnTo>
                    <a:lnTo>
                      <a:pt x="79" y="41"/>
                    </a:lnTo>
                    <a:lnTo>
                      <a:pt x="91" y="43"/>
                    </a:lnTo>
                    <a:lnTo>
                      <a:pt x="103" y="44"/>
                    </a:lnTo>
                    <a:lnTo>
                      <a:pt x="115" y="45"/>
                    </a:lnTo>
                    <a:lnTo>
                      <a:pt x="126" y="46"/>
                    </a:lnTo>
                    <a:lnTo>
                      <a:pt x="139" y="48"/>
                    </a:lnTo>
                    <a:lnTo>
                      <a:pt x="151" y="50"/>
                    </a:lnTo>
                    <a:lnTo>
                      <a:pt x="163" y="51"/>
                    </a:lnTo>
                    <a:lnTo>
                      <a:pt x="174" y="53"/>
                    </a:lnTo>
                    <a:lnTo>
                      <a:pt x="186" y="57"/>
                    </a:lnTo>
                    <a:lnTo>
                      <a:pt x="189" y="4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0521" name="Freeform 14"/>
              <p:cNvSpPr>
                <a:spLocks/>
              </p:cNvSpPr>
              <p:nvPr/>
            </p:nvSpPr>
            <p:spPr bwMode="auto">
              <a:xfrm>
                <a:off x="2792" y="2165"/>
                <a:ext cx="93" cy="29"/>
              </a:xfrm>
              <a:custGeom>
                <a:avLst/>
                <a:gdLst>
                  <a:gd name="T0" fmla="*/ 177 w 186"/>
                  <a:gd name="T1" fmla="*/ 1 h 56"/>
                  <a:gd name="T2" fmla="*/ 177 w 186"/>
                  <a:gd name="T3" fmla="*/ 0 h 56"/>
                  <a:gd name="T4" fmla="*/ 170 w 186"/>
                  <a:gd name="T5" fmla="*/ 15 h 56"/>
                  <a:gd name="T6" fmla="*/ 158 w 186"/>
                  <a:gd name="T7" fmla="*/ 28 h 56"/>
                  <a:gd name="T8" fmla="*/ 142 w 186"/>
                  <a:gd name="T9" fmla="*/ 37 h 56"/>
                  <a:gd name="T10" fmla="*/ 120 w 186"/>
                  <a:gd name="T11" fmla="*/ 44 h 56"/>
                  <a:gd name="T12" fmla="*/ 95 w 186"/>
                  <a:gd name="T13" fmla="*/ 47 h 56"/>
                  <a:gd name="T14" fmla="*/ 66 w 186"/>
                  <a:gd name="T15" fmla="*/ 46 h 56"/>
                  <a:gd name="T16" fmla="*/ 35 w 186"/>
                  <a:gd name="T17" fmla="*/ 42 h 56"/>
                  <a:gd name="T18" fmla="*/ 3 w 186"/>
                  <a:gd name="T19" fmla="*/ 36 h 56"/>
                  <a:gd name="T20" fmla="*/ 0 w 186"/>
                  <a:gd name="T21" fmla="*/ 45 h 56"/>
                  <a:gd name="T22" fmla="*/ 35 w 186"/>
                  <a:gd name="T23" fmla="*/ 52 h 56"/>
                  <a:gd name="T24" fmla="*/ 66 w 186"/>
                  <a:gd name="T25" fmla="*/ 55 h 56"/>
                  <a:gd name="T26" fmla="*/ 95 w 186"/>
                  <a:gd name="T27" fmla="*/ 56 h 56"/>
                  <a:gd name="T28" fmla="*/ 122 w 186"/>
                  <a:gd name="T29" fmla="*/ 53 h 56"/>
                  <a:gd name="T30" fmla="*/ 144 w 186"/>
                  <a:gd name="T31" fmla="*/ 46 h 56"/>
                  <a:gd name="T32" fmla="*/ 165 w 186"/>
                  <a:gd name="T33" fmla="*/ 34 h 56"/>
                  <a:gd name="T34" fmla="*/ 179 w 186"/>
                  <a:gd name="T35" fmla="*/ 19 h 56"/>
                  <a:gd name="T36" fmla="*/ 186 w 186"/>
                  <a:gd name="T37" fmla="*/ 2 h 56"/>
                  <a:gd name="T38" fmla="*/ 186 w 186"/>
                  <a:gd name="T39" fmla="*/ 1 h 56"/>
                  <a:gd name="T40" fmla="*/ 177 w 186"/>
                  <a:gd name="T41" fmla="*/ 1 h 5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186"/>
                  <a:gd name="T64" fmla="*/ 0 h 56"/>
                  <a:gd name="T65" fmla="*/ 186 w 186"/>
                  <a:gd name="T66" fmla="*/ 56 h 5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186" h="56">
                    <a:moveTo>
                      <a:pt x="177" y="1"/>
                    </a:moveTo>
                    <a:lnTo>
                      <a:pt x="177" y="0"/>
                    </a:lnTo>
                    <a:lnTo>
                      <a:pt x="170" y="15"/>
                    </a:lnTo>
                    <a:lnTo>
                      <a:pt x="158" y="28"/>
                    </a:lnTo>
                    <a:lnTo>
                      <a:pt x="142" y="37"/>
                    </a:lnTo>
                    <a:lnTo>
                      <a:pt x="120" y="44"/>
                    </a:lnTo>
                    <a:lnTo>
                      <a:pt x="95" y="47"/>
                    </a:lnTo>
                    <a:lnTo>
                      <a:pt x="66" y="46"/>
                    </a:lnTo>
                    <a:lnTo>
                      <a:pt x="35" y="42"/>
                    </a:lnTo>
                    <a:lnTo>
                      <a:pt x="3" y="36"/>
                    </a:lnTo>
                    <a:lnTo>
                      <a:pt x="0" y="45"/>
                    </a:lnTo>
                    <a:lnTo>
                      <a:pt x="35" y="52"/>
                    </a:lnTo>
                    <a:lnTo>
                      <a:pt x="66" y="55"/>
                    </a:lnTo>
                    <a:lnTo>
                      <a:pt x="95" y="56"/>
                    </a:lnTo>
                    <a:lnTo>
                      <a:pt x="122" y="53"/>
                    </a:lnTo>
                    <a:lnTo>
                      <a:pt x="144" y="46"/>
                    </a:lnTo>
                    <a:lnTo>
                      <a:pt x="165" y="34"/>
                    </a:lnTo>
                    <a:lnTo>
                      <a:pt x="179" y="19"/>
                    </a:lnTo>
                    <a:lnTo>
                      <a:pt x="186" y="2"/>
                    </a:lnTo>
                    <a:lnTo>
                      <a:pt x="186" y="1"/>
                    </a:lnTo>
                    <a:lnTo>
                      <a:pt x="177" y="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0522" name="Freeform 15"/>
              <p:cNvSpPr>
                <a:spLocks/>
              </p:cNvSpPr>
              <p:nvPr/>
            </p:nvSpPr>
            <p:spPr bwMode="auto">
              <a:xfrm>
                <a:off x="2853" y="2117"/>
                <a:ext cx="32" cy="49"/>
              </a:xfrm>
              <a:custGeom>
                <a:avLst/>
                <a:gdLst>
                  <a:gd name="T0" fmla="*/ 0 w 64"/>
                  <a:gd name="T1" fmla="*/ 3 h 98"/>
                  <a:gd name="T2" fmla="*/ 0 w 64"/>
                  <a:gd name="T3" fmla="*/ 3 h 98"/>
                  <a:gd name="T4" fmla="*/ 6 w 64"/>
                  <a:gd name="T5" fmla="*/ 16 h 98"/>
                  <a:gd name="T6" fmla="*/ 17 w 64"/>
                  <a:gd name="T7" fmla="*/ 29 h 98"/>
                  <a:gd name="T8" fmla="*/ 26 w 64"/>
                  <a:gd name="T9" fmla="*/ 42 h 98"/>
                  <a:gd name="T10" fmla="*/ 36 w 64"/>
                  <a:gd name="T11" fmla="*/ 54 h 98"/>
                  <a:gd name="T12" fmla="*/ 43 w 64"/>
                  <a:gd name="T13" fmla="*/ 65 h 98"/>
                  <a:gd name="T14" fmla="*/ 50 w 64"/>
                  <a:gd name="T15" fmla="*/ 77 h 98"/>
                  <a:gd name="T16" fmla="*/ 55 w 64"/>
                  <a:gd name="T17" fmla="*/ 87 h 98"/>
                  <a:gd name="T18" fmla="*/ 55 w 64"/>
                  <a:gd name="T19" fmla="*/ 98 h 98"/>
                  <a:gd name="T20" fmla="*/ 64 w 64"/>
                  <a:gd name="T21" fmla="*/ 98 h 98"/>
                  <a:gd name="T22" fmla="*/ 64 w 64"/>
                  <a:gd name="T23" fmla="*/ 87 h 98"/>
                  <a:gd name="T24" fmla="*/ 59 w 64"/>
                  <a:gd name="T25" fmla="*/ 73 h 98"/>
                  <a:gd name="T26" fmla="*/ 52 w 64"/>
                  <a:gd name="T27" fmla="*/ 60 h 98"/>
                  <a:gd name="T28" fmla="*/ 43 w 64"/>
                  <a:gd name="T29" fmla="*/ 47 h 98"/>
                  <a:gd name="T30" fmla="*/ 33 w 64"/>
                  <a:gd name="T31" fmla="*/ 35 h 98"/>
                  <a:gd name="T32" fmla="*/ 23 w 64"/>
                  <a:gd name="T33" fmla="*/ 22 h 98"/>
                  <a:gd name="T34" fmla="*/ 15 w 64"/>
                  <a:gd name="T35" fmla="*/ 12 h 98"/>
                  <a:gd name="T36" fmla="*/ 10 w 64"/>
                  <a:gd name="T37" fmla="*/ 0 h 98"/>
                  <a:gd name="T38" fmla="*/ 10 w 64"/>
                  <a:gd name="T39" fmla="*/ 0 h 98"/>
                  <a:gd name="T40" fmla="*/ 0 w 64"/>
                  <a:gd name="T41" fmla="*/ 3 h 98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64"/>
                  <a:gd name="T64" fmla="*/ 0 h 98"/>
                  <a:gd name="T65" fmla="*/ 64 w 64"/>
                  <a:gd name="T66" fmla="*/ 98 h 98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64" h="98">
                    <a:moveTo>
                      <a:pt x="0" y="3"/>
                    </a:moveTo>
                    <a:lnTo>
                      <a:pt x="0" y="3"/>
                    </a:lnTo>
                    <a:lnTo>
                      <a:pt x="6" y="16"/>
                    </a:lnTo>
                    <a:lnTo>
                      <a:pt x="17" y="29"/>
                    </a:lnTo>
                    <a:lnTo>
                      <a:pt x="26" y="42"/>
                    </a:lnTo>
                    <a:lnTo>
                      <a:pt x="36" y="54"/>
                    </a:lnTo>
                    <a:lnTo>
                      <a:pt x="43" y="65"/>
                    </a:lnTo>
                    <a:lnTo>
                      <a:pt x="50" y="77"/>
                    </a:lnTo>
                    <a:lnTo>
                      <a:pt x="55" y="87"/>
                    </a:lnTo>
                    <a:lnTo>
                      <a:pt x="55" y="98"/>
                    </a:lnTo>
                    <a:lnTo>
                      <a:pt x="64" y="98"/>
                    </a:lnTo>
                    <a:lnTo>
                      <a:pt x="64" y="87"/>
                    </a:lnTo>
                    <a:lnTo>
                      <a:pt x="59" y="73"/>
                    </a:lnTo>
                    <a:lnTo>
                      <a:pt x="52" y="60"/>
                    </a:lnTo>
                    <a:lnTo>
                      <a:pt x="43" y="47"/>
                    </a:lnTo>
                    <a:lnTo>
                      <a:pt x="33" y="35"/>
                    </a:lnTo>
                    <a:lnTo>
                      <a:pt x="23" y="22"/>
                    </a:lnTo>
                    <a:lnTo>
                      <a:pt x="15" y="12"/>
                    </a:lnTo>
                    <a:lnTo>
                      <a:pt x="10" y="0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0523" name="Freeform 16"/>
              <p:cNvSpPr>
                <a:spLocks/>
              </p:cNvSpPr>
              <p:nvPr/>
            </p:nvSpPr>
            <p:spPr bwMode="auto">
              <a:xfrm>
                <a:off x="2849" y="2103"/>
                <a:ext cx="9" cy="15"/>
              </a:xfrm>
              <a:custGeom>
                <a:avLst/>
                <a:gdLst>
                  <a:gd name="T0" fmla="*/ 0 w 19"/>
                  <a:gd name="T1" fmla="*/ 5 h 30"/>
                  <a:gd name="T2" fmla="*/ 1 w 19"/>
                  <a:gd name="T3" fmla="*/ 7 h 30"/>
                  <a:gd name="T4" fmla="*/ 4 w 19"/>
                  <a:gd name="T5" fmla="*/ 11 h 30"/>
                  <a:gd name="T6" fmla="*/ 6 w 19"/>
                  <a:gd name="T7" fmla="*/ 17 h 30"/>
                  <a:gd name="T8" fmla="*/ 7 w 19"/>
                  <a:gd name="T9" fmla="*/ 24 h 30"/>
                  <a:gd name="T10" fmla="*/ 9 w 19"/>
                  <a:gd name="T11" fmla="*/ 30 h 30"/>
                  <a:gd name="T12" fmla="*/ 19 w 19"/>
                  <a:gd name="T13" fmla="*/ 27 h 30"/>
                  <a:gd name="T14" fmla="*/ 16 w 19"/>
                  <a:gd name="T15" fmla="*/ 22 h 30"/>
                  <a:gd name="T16" fmla="*/ 15 w 19"/>
                  <a:gd name="T17" fmla="*/ 15 h 30"/>
                  <a:gd name="T18" fmla="*/ 13 w 19"/>
                  <a:gd name="T19" fmla="*/ 7 h 30"/>
                  <a:gd name="T20" fmla="*/ 8 w 19"/>
                  <a:gd name="T21" fmla="*/ 0 h 30"/>
                  <a:gd name="T22" fmla="*/ 9 w 19"/>
                  <a:gd name="T23" fmla="*/ 1 h 30"/>
                  <a:gd name="T24" fmla="*/ 0 w 19"/>
                  <a:gd name="T25" fmla="*/ 5 h 3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9"/>
                  <a:gd name="T40" fmla="*/ 0 h 30"/>
                  <a:gd name="T41" fmla="*/ 19 w 19"/>
                  <a:gd name="T42" fmla="*/ 30 h 30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9" h="30">
                    <a:moveTo>
                      <a:pt x="0" y="5"/>
                    </a:moveTo>
                    <a:lnTo>
                      <a:pt x="1" y="7"/>
                    </a:lnTo>
                    <a:lnTo>
                      <a:pt x="4" y="11"/>
                    </a:lnTo>
                    <a:lnTo>
                      <a:pt x="6" y="17"/>
                    </a:lnTo>
                    <a:lnTo>
                      <a:pt x="7" y="24"/>
                    </a:lnTo>
                    <a:lnTo>
                      <a:pt x="9" y="30"/>
                    </a:lnTo>
                    <a:lnTo>
                      <a:pt x="19" y="27"/>
                    </a:lnTo>
                    <a:lnTo>
                      <a:pt x="16" y="22"/>
                    </a:lnTo>
                    <a:lnTo>
                      <a:pt x="15" y="15"/>
                    </a:lnTo>
                    <a:lnTo>
                      <a:pt x="13" y="7"/>
                    </a:lnTo>
                    <a:lnTo>
                      <a:pt x="8" y="0"/>
                    </a:lnTo>
                    <a:lnTo>
                      <a:pt x="9" y="1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0524" name="Freeform 17"/>
              <p:cNvSpPr>
                <a:spLocks/>
              </p:cNvSpPr>
              <p:nvPr/>
            </p:nvSpPr>
            <p:spPr bwMode="auto">
              <a:xfrm>
                <a:off x="2807" y="2071"/>
                <a:ext cx="46" cy="35"/>
              </a:xfrm>
              <a:custGeom>
                <a:avLst/>
                <a:gdLst>
                  <a:gd name="T0" fmla="*/ 0 w 93"/>
                  <a:gd name="T1" fmla="*/ 9 h 71"/>
                  <a:gd name="T2" fmla="*/ 0 w 93"/>
                  <a:gd name="T3" fmla="*/ 9 h 71"/>
                  <a:gd name="T4" fmla="*/ 15 w 93"/>
                  <a:gd name="T5" fmla="*/ 15 h 71"/>
                  <a:gd name="T6" fmla="*/ 27 w 93"/>
                  <a:gd name="T7" fmla="*/ 21 h 71"/>
                  <a:gd name="T8" fmla="*/ 39 w 93"/>
                  <a:gd name="T9" fmla="*/ 28 h 71"/>
                  <a:gd name="T10" fmla="*/ 50 w 93"/>
                  <a:gd name="T11" fmla="*/ 35 h 71"/>
                  <a:gd name="T12" fmla="*/ 60 w 93"/>
                  <a:gd name="T13" fmla="*/ 44 h 71"/>
                  <a:gd name="T14" fmla="*/ 69 w 93"/>
                  <a:gd name="T15" fmla="*/ 53 h 71"/>
                  <a:gd name="T16" fmla="*/ 77 w 93"/>
                  <a:gd name="T17" fmla="*/ 62 h 71"/>
                  <a:gd name="T18" fmla="*/ 84 w 93"/>
                  <a:gd name="T19" fmla="*/ 71 h 71"/>
                  <a:gd name="T20" fmla="*/ 93 w 93"/>
                  <a:gd name="T21" fmla="*/ 67 h 71"/>
                  <a:gd name="T22" fmla="*/ 84 w 93"/>
                  <a:gd name="T23" fmla="*/ 55 h 71"/>
                  <a:gd name="T24" fmla="*/ 76 w 93"/>
                  <a:gd name="T25" fmla="*/ 46 h 71"/>
                  <a:gd name="T26" fmla="*/ 67 w 93"/>
                  <a:gd name="T27" fmla="*/ 37 h 71"/>
                  <a:gd name="T28" fmla="*/ 57 w 93"/>
                  <a:gd name="T29" fmla="*/ 28 h 71"/>
                  <a:gd name="T30" fmla="*/ 44 w 93"/>
                  <a:gd name="T31" fmla="*/ 19 h 71"/>
                  <a:gd name="T32" fmla="*/ 31 w 93"/>
                  <a:gd name="T33" fmla="*/ 12 h 71"/>
                  <a:gd name="T34" fmla="*/ 17 w 93"/>
                  <a:gd name="T35" fmla="*/ 6 h 71"/>
                  <a:gd name="T36" fmla="*/ 2 w 93"/>
                  <a:gd name="T37" fmla="*/ 0 h 71"/>
                  <a:gd name="T38" fmla="*/ 2 w 93"/>
                  <a:gd name="T39" fmla="*/ 0 h 71"/>
                  <a:gd name="T40" fmla="*/ 0 w 93"/>
                  <a:gd name="T41" fmla="*/ 9 h 71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93"/>
                  <a:gd name="T64" fmla="*/ 0 h 71"/>
                  <a:gd name="T65" fmla="*/ 93 w 93"/>
                  <a:gd name="T66" fmla="*/ 71 h 71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93" h="71">
                    <a:moveTo>
                      <a:pt x="0" y="9"/>
                    </a:moveTo>
                    <a:lnTo>
                      <a:pt x="0" y="9"/>
                    </a:lnTo>
                    <a:lnTo>
                      <a:pt x="15" y="15"/>
                    </a:lnTo>
                    <a:lnTo>
                      <a:pt x="27" y="21"/>
                    </a:lnTo>
                    <a:lnTo>
                      <a:pt x="39" y="28"/>
                    </a:lnTo>
                    <a:lnTo>
                      <a:pt x="50" y="35"/>
                    </a:lnTo>
                    <a:lnTo>
                      <a:pt x="60" y="44"/>
                    </a:lnTo>
                    <a:lnTo>
                      <a:pt x="69" y="53"/>
                    </a:lnTo>
                    <a:lnTo>
                      <a:pt x="77" y="62"/>
                    </a:lnTo>
                    <a:lnTo>
                      <a:pt x="84" y="71"/>
                    </a:lnTo>
                    <a:lnTo>
                      <a:pt x="93" y="67"/>
                    </a:lnTo>
                    <a:lnTo>
                      <a:pt x="84" y="55"/>
                    </a:lnTo>
                    <a:lnTo>
                      <a:pt x="76" y="46"/>
                    </a:lnTo>
                    <a:lnTo>
                      <a:pt x="67" y="37"/>
                    </a:lnTo>
                    <a:lnTo>
                      <a:pt x="57" y="28"/>
                    </a:lnTo>
                    <a:lnTo>
                      <a:pt x="44" y="19"/>
                    </a:lnTo>
                    <a:lnTo>
                      <a:pt x="31" y="12"/>
                    </a:lnTo>
                    <a:lnTo>
                      <a:pt x="17" y="6"/>
                    </a:lnTo>
                    <a:lnTo>
                      <a:pt x="2" y="0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0525" name="Freeform 18"/>
              <p:cNvSpPr>
                <a:spLocks/>
              </p:cNvSpPr>
              <p:nvPr/>
            </p:nvSpPr>
            <p:spPr bwMode="auto">
              <a:xfrm>
                <a:off x="2680" y="2033"/>
                <a:ext cx="128" cy="42"/>
              </a:xfrm>
              <a:custGeom>
                <a:avLst/>
                <a:gdLst>
                  <a:gd name="T0" fmla="*/ 0 w 255"/>
                  <a:gd name="T1" fmla="*/ 10 h 84"/>
                  <a:gd name="T2" fmla="*/ 0 w 255"/>
                  <a:gd name="T3" fmla="*/ 10 h 84"/>
                  <a:gd name="T4" fmla="*/ 16 w 255"/>
                  <a:gd name="T5" fmla="*/ 14 h 84"/>
                  <a:gd name="T6" fmla="*/ 32 w 255"/>
                  <a:gd name="T7" fmla="*/ 19 h 84"/>
                  <a:gd name="T8" fmla="*/ 48 w 255"/>
                  <a:gd name="T9" fmla="*/ 22 h 84"/>
                  <a:gd name="T10" fmla="*/ 63 w 255"/>
                  <a:gd name="T11" fmla="*/ 27 h 84"/>
                  <a:gd name="T12" fmla="*/ 79 w 255"/>
                  <a:gd name="T13" fmla="*/ 31 h 84"/>
                  <a:gd name="T14" fmla="*/ 95 w 255"/>
                  <a:gd name="T15" fmla="*/ 36 h 84"/>
                  <a:gd name="T16" fmla="*/ 110 w 255"/>
                  <a:gd name="T17" fmla="*/ 41 h 84"/>
                  <a:gd name="T18" fmla="*/ 126 w 255"/>
                  <a:gd name="T19" fmla="*/ 45 h 84"/>
                  <a:gd name="T20" fmla="*/ 143 w 255"/>
                  <a:gd name="T21" fmla="*/ 50 h 84"/>
                  <a:gd name="T22" fmla="*/ 158 w 255"/>
                  <a:gd name="T23" fmla="*/ 54 h 84"/>
                  <a:gd name="T24" fmla="*/ 174 w 255"/>
                  <a:gd name="T25" fmla="*/ 59 h 84"/>
                  <a:gd name="T26" fmla="*/ 190 w 255"/>
                  <a:gd name="T27" fmla="*/ 64 h 84"/>
                  <a:gd name="T28" fmla="*/ 205 w 255"/>
                  <a:gd name="T29" fmla="*/ 68 h 84"/>
                  <a:gd name="T30" fmla="*/ 221 w 255"/>
                  <a:gd name="T31" fmla="*/ 74 h 84"/>
                  <a:gd name="T32" fmla="*/ 237 w 255"/>
                  <a:gd name="T33" fmla="*/ 79 h 84"/>
                  <a:gd name="T34" fmla="*/ 253 w 255"/>
                  <a:gd name="T35" fmla="*/ 84 h 84"/>
                  <a:gd name="T36" fmla="*/ 255 w 255"/>
                  <a:gd name="T37" fmla="*/ 75 h 84"/>
                  <a:gd name="T38" fmla="*/ 239 w 255"/>
                  <a:gd name="T39" fmla="*/ 69 h 84"/>
                  <a:gd name="T40" fmla="*/ 223 w 255"/>
                  <a:gd name="T41" fmla="*/ 65 h 84"/>
                  <a:gd name="T42" fmla="*/ 207 w 255"/>
                  <a:gd name="T43" fmla="*/ 59 h 84"/>
                  <a:gd name="T44" fmla="*/ 192 w 255"/>
                  <a:gd name="T45" fmla="*/ 54 h 84"/>
                  <a:gd name="T46" fmla="*/ 176 w 255"/>
                  <a:gd name="T47" fmla="*/ 50 h 84"/>
                  <a:gd name="T48" fmla="*/ 160 w 255"/>
                  <a:gd name="T49" fmla="*/ 45 h 84"/>
                  <a:gd name="T50" fmla="*/ 145 w 255"/>
                  <a:gd name="T51" fmla="*/ 41 h 84"/>
                  <a:gd name="T52" fmla="*/ 129 w 255"/>
                  <a:gd name="T53" fmla="*/ 36 h 84"/>
                  <a:gd name="T54" fmla="*/ 113 w 255"/>
                  <a:gd name="T55" fmla="*/ 31 h 84"/>
                  <a:gd name="T56" fmla="*/ 98 w 255"/>
                  <a:gd name="T57" fmla="*/ 27 h 84"/>
                  <a:gd name="T58" fmla="*/ 82 w 255"/>
                  <a:gd name="T59" fmla="*/ 22 h 84"/>
                  <a:gd name="T60" fmla="*/ 65 w 255"/>
                  <a:gd name="T61" fmla="*/ 18 h 84"/>
                  <a:gd name="T62" fmla="*/ 50 w 255"/>
                  <a:gd name="T63" fmla="*/ 13 h 84"/>
                  <a:gd name="T64" fmla="*/ 34 w 255"/>
                  <a:gd name="T65" fmla="*/ 10 h 84"/>
                  <a:gd name="T66" fmla="*/ 18 w 255"/>
                  <a:gd name="T67" fmla="*/ 5 h 84"/>
                  <a:gd name="T68" fmla="*/ 2 w 255"/>
                  <a:gd name="T69" fmla="*/ 0 h 84"/>
                  <a:gd name="T70" fmla="*/ 2 w 255"/>
                  <a:gd name="T71" fmla="*/ 0 h 84"/>
                  <a:gd name="T72" fmla="*/ 0 w 255"/>
                  <a:gd name="T73" fmla="*/ 10 h 84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255"/>
                  <a:gd name="T112" fmla="*/ 0 h 84"/>
                  <a:gd name="T113" fmla="*/ 255 w 255"/>
                  <a:gd name="T114" fmla="*/ 84 h 84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255" h="84">
                    <a:moveTo>
                      <a:pt x="0" y="10"/>
                    </a:moveTo>
                    <a:lnTo>
                      <a:pt x="0" y="10"/>
                    </a:lnTo>
                    <a:lnTo>
                      <a:pt x="16" y="14"/>
                    </a:lnTo>
                    <a:lnTo>
                      <a:pt x="32" y="19"/>
                    </a:lnTo>
                    <a:lnTo>
                      <a:pt x="48" y="22"/>
                    </a:lnTo>
                    <a:lnTo>
                      <a:pt x="63" y="27"/>
                    </a:lnTo>
                    <a:lnTo>
                      <a:pt x="79" y="31"/>
                    </a:lnTo>
                    <a:lnTo>
                      <a:pt x="95" y="36"/>
                    </a:lnTo>
                    <a:lnTo>
                      <a:pt x="110" y="41"/>
                    </a:lnTo>
                    <a:lnTo>
                      <a:pt x="126" y="45"/>
                    </a:lnTo>
                    <a:lnTo>
                      <a:pt x="143" y="50"/>
                    </a:lnTo>
                    <a:lnTo>
                      <a:pt x="158" y="54"/>
                    </a:lnTo>
                    <a:lnTo>
                      <a:pt x="174" y="59"/>
                    </a:lnTo>
                    <a:lnTo>
                      <a:pt x="190" y="64"/>
                    </a:lnTo>
                    <a:lnTo>
                      <a:pt x="205" y="68"/>
                    </a:lnTo>
                    <a:lnTo>
                      <a:pt x="221" y="74"/>
                    </a:lnTo>
                    <a:lnTo>
                      <a:pt x="237" y="79"/>
                    </a:lnTo>
                    <a:lnTo>
                      <a:pt x="253" y="84"/>
                    </a:lnTo>
                    <a:lnTo>
                      <a:pt x="255" y="75"/>
                    </a:lnTo>
                    <a:lnTo>
                      <a:pt x="239" y="69"/>
                    </a:lnTo>
                    <a:lnTo>
                      <a:pt x="223" y="65"/>
                    </a:lnTo>
                    <a:lnTo>
                      <a:pt x="207" y="59"/>
                    </a:lnTo>
                    <a:lnTo>
                      <a:pt x="192" y="54"/>
                    </a:lnTo>
                    <a:lnTo>
                      <a:pt x="176" y="50"/>
                    </a:lnTo>
                    <a:lnTo>
                      <a:pt x="160" y="45"/>
                    </a:lnTo>
                    <a:lnTo>
                      <a:pt x="145" y="41"/>
                    </a:lnTo>
                    <a:lnTo>
                      <a:pt x="129" y="36"/>
                    </a:lnTo>
                    <a:lnTo>
                      <a:pt x="113" y="31"/>
                    </a:lnTo>
                    <a:lnTo>
                      <a:pt x="98" y="27"/>
                    </a:lnTo>
                    <a:lnTo>
                      <a:pt x="82" y="22"/>
                    </a:lnTo>
                    <a:lnTo>
                      <a:pt x="65" y="18"/>
                    </a:lnTo>
                    <a:lnTo>
                      <a:pt x="50" y="13"/>
                    </a:lnTo>
                    <a:lnTo>
                      <a:pt x="34" y="10"/>
                    </a:lnTo>
                    <a:lnTo>
                      <a:pt x="18" y="5"/>
                    </a:lnTo>
                    <a:lnTo>
                      <a:pt x="2" y="0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0526" name="Freeform 19"/>
              <p:cNvSpPr>
                <a:spLocks/>
              </p:cNvSpPr>
              <p:nvPr/>
            </p:nvSpPr>
            <p:spPr bwMode="auto">
              <a:xfrm>
                <a:off x="2646" y="2031"/>
                <a:ext cx="35" cy="34"/>
              </a:xfrm>
              <a:custGeom>
                <a:avLst/>
                <a:gdLst>
                  <a:gd name="T0" fmla="*/ 11 w 70"/>
                  <a:gd name="T1" fmla="*/ 67 h 67"/>
                  <a:gd name="T2" fmla="*/ 11 w 70"/>
                  <a:gd name="T3" fmla="*/ 67 h 67"/>
                  <a:gd name="T4" fmla="*/ 11 w 70"/>
                  <a:gd name="T5" fmla="*/ 54 h 67"/>
                  <a:gd name="T6" fmla="*/ 11 w 70"/>
                  <a:gd name="T7" fmla="*/ 43 h 67"/>
                  <a:gd name="T8" fmla="*/ 15 w 70"/>
                  <a:gd name="T9" fmla="*/ 31 h 67"/>
                  <a:gd name="T10" fmla="*/ 19 w 70"/>
                  <a:gd name="T11" fmla="*/ 23 h 67"/>
                  <a:gd name="T12" fmla="*/ 27 w 70"/>
                  <a:gd name="T13" fmla="*/ 16 h 67"/>
                  <a:gd name="T14" fmla="*/ 38 w 70"/>
                  <a:gd name="T15" fmla="*/ 11 h 67"/>
                  <a:gd name="T16" fmla="*/ 52 w 70"/>
                  <a:gd name="T17" fmla="*/ 11 h 67"/>
                  <a:gd name="T18" fmla="*/ 68 w 70"/>
                  <a:gd name="T19" fmla="*/ 13 h 67"/>
                  <a:gd name="T20" fmla="*/ 70 w 70"/>
                  <a:gd name="T21" fmla="*/ 3 h 67"/>
                  <a:gd name="T22" fmla="*/ 52 w 70"/>
                  <a:gd name="T23" fmla="*/ 0 h 67"/>
                  <a:gd name="T24" fmla="*/ 35 w 70"/>
                  <a:gd name="T25" fmla="*/ 2 h 67"/>
                  <a:gd name="T26" fmla="*/ 23 w 70"/>
                  <a:gd name="T27" fmla="*/ 7 h 67"/>
                  <a:gd name="T28" fmla="*/ 12 w 70"/>
                  <a:gd name="T29" fmla="*/ 16 h 67"/>
                  <a:gd name="T30" fmla="*/ 6 w 70"/>
                  <a:gd name="T31" fmla="*/ 29 h 67"/>
                  <a:gd name="T32" fmla="*/ 2 w 70"/>
                  <a:gd name="T33" fmla="*/ 43 h 67"/>
                  <a:gd name="T34" fmla="*/ 0 w 70"/>
                  <a:gd name="T35" fmla="*/ 54 h 67"/>
                  <a:gd name="T36" fmla="*/ 2 w 70"/>
                  <a:gd name="T37" fmla="*/ 67 h 67"/>
                  <a:gd name="T38" fmla="*/ 2 w 70"/>
                  <a:gd name="T39" fmla="*/ 67 h 67"/>
                  <a:gd name="T40" fmla="*/ 11 w 70"/>
                  <a:gd name="T41" fmla="*/ 67 h 67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70"/>
                  <a:gd name="T64" fmla="*/ 0 h 67"/>
                  <a:gd name="T65" fmla="*/ 70 w 70"/>
                  <a:gd name="T66" fmla="*/ 67 h 67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70" h="67">
                    <a:moveTo>
                      <a:pt x="11" y="67"/>
                    </a:moveTo>
                    <a:lnTo>
                      <a:pt x="11" y="67"/>
                    </a:lnTo>
                    <a:lnTo>
                      <a:pt x="11" y="54"/>
                    </a:lnTo>
                    <a:lnTo>
                      <a:pt x="11" y="43"/>
                    </a:lnTo>
                    <a:lnTo>
                      <a:pt x="15" y="31"/>
                    </a:lnTo>
                    <a:lnTo>
                      <a:pt x="19" y="23"/>
                    </a:lnTo>
                    <a:lnTo>
                      <a:pt x="27" y="16"/>
                    </a:lnTo>
                    <a:lnTo>
                      <a:pt x="38" y="11"/>
                    </a:lnTo>
                    <a:lnTo>
                      <a:pt x="52" y="11"/>
                    </a:lnTo>
                    <a:lnTo>
                      <a:pt x="68" y="13"/>
                    </a:lnTo>
                    <a:lnTo>
                      <a:pt x="70" y="3"/>
                    </a:lnTo>
                    <a:lnTo>
                      <a:pt x="52" y="0"/>
                    </a:lnTo>
                    <a:lnTo>
                      <a:pt x="35" y="2"/>
                    </a:lnTo>
                    <a:lnTo>
                      <a:pt x="23" y="7"/>
                    </a:lnTo>
                    <a:lnTo>
                      <a:pt x="12" y="16"/>
                    </a:lnTo>
                    <a:lnTo>
                      <a:pt x="6" y="29"/>
                    </a:lnTo>
                    <a:lnTo>
                      <a:pt x="2" y="43"/>
                    </a:lnTo>
                    <a:lnTo>
                      <a:pt x="0" y="54"/>
                    </a:lnTo>
                    <a:lnTo>
                      <a:pt x="2" y="67"/>
                    </a:lnTo>
                    <a:lnTo>
                      <a:pt x="11" y="6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0527" name="Freeform 20"/>
              <p:cNvSpPr>
                <a:spLocks/>
              </p:cNvSpPr>
              <p:nvPr/>
            </p:nvSpPr>
            <p:spPr bwMode="auto">
              <a:xfrm>
                <a:off x="2765" y="2092"/>
                <a:ext cx="38" cy="45"/>
              </a:xfrm>
              <a:custGeom>
                <a:avLst/>
                <a:gdLst>
                  <a:gd name="T0" fmla="*/ 0 w 75"/>
                  <a:gd name="T1" fmla="*/ 9 h 90"/>
                  <a:gd name="T2" fmla="*/ 0 w 75"/>
                  <a:gd name="T3" fmla="*/ 9 h 90"/>
                  <a:gd name="T4" fmla="*/ 16 w 75"/>
                  <a:gd name="T5" fmla="*/ 17 h 90"/>
                  <a:gd name="T6" fmla="*/ 31 w 75"/>
                  <a:gd name="T7" fmla="*/ 26 h 90"/>
                  <a:gd name="T8" fmla="*/ 43 w 75"/>
                  <a:gd name="T9" fmla="*/ 37 h 90"/>
                  <a:gd name="T10" fmla="*/ 53 w 75"/>
                  <a:gd name="T11" fmla="*/ 47 h 90"/>
                  <a:gd name="T12" fmla="*/ 59 w 75"/>
                  <a:gd name="T13" fmla="*/ 57 h 90"/>
                  <a:gd name="T14" fmla="*/ 64 w 75"/>
                  <a:gd name="T15" fmla="*/ 68 h 90"/>
                  <a:gd name="T16" fmla="*/ 64 w 75"/>
                  <a:gd name="T17" fmla="*/ 77 h 90"/>
                  <a:gd name="T18" fmla="*/ 62 w 75"/>
                  <a:gd name="T19" fmla="*/ 85 h 90"/>
                  <a:gd name="T20" fmla="*/ 72 w 75"/>
                  <a:gd name="T21" fmla="*/ 90 h 90"/>
                  <a:gd name="T22" fmla="*/ 75 w 75"/>
                  <a:gd name="T23" fmla="*/ 77 h 90"/>
                  <a:gd name="T24" fmla="*/ 73 w 75"/>
                  <a:gd name="T25" fmla="*/ 65 h 90"/>
                  <a:gd name="T26" fmla="*/ 68 w 75"/>
                  <a:gd name="T27" fmla="*/ 53 h 90"/>
                  <a:gd name="T28" fmla="*/ 60 w 75"/>
                  <a:gd name="T29" fmla="*/ 40 h 90"/>
                  <a:gd name="T30" fmla="*/ 50 w 75"/>
                  <a:gd name="T31" fmla="*/ 30 h 90"/>
                  <a:gd name="T32" fmla="*/ 36 w 75"/>
                  <a:gd name="T33" fmla="*/ 19 h 90"/>
                  <a:gd name="T34" fmla="*/ 21 w 75"/>
                  <a:gd name="T35" fmla="*/ 8 h 90"/>
                  <a:gd name="T36" fmla="*/ 3 w 75"/>
                  <a:gd name="T37" fmla="*/ 0 h 90"/>
                  <a:gd name="T38" fmla="*/ 3 w 75"/>
                  <a:gd name="T39" fmla="*/ 0 h 90"/>
                  <a:gd name="T40" fmla="*/ 0 w 75"/>
                  <a:gd name="T41" fmla="*/ 9 h 90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75"/>
                  <a:gd name="T64" fmla="*/ 0 h 90"/>
                  <a:gd name="T65" fmla="*/ 75 w 75"/>
                  <a:gd name="T66" fmla="*/ 90 h 90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75" h="90">
                    <a:moveTo>
                      <a:pt x="0" y="9"/>
                    </a:moveTo>
                    <a:lnTo>
                      <a:pt x="0" y="9"/>
                    </a:lnTo>
                    <a:lnTo>
                      <a:pt x="16" y="17"/>
                    </a:lnTo>
                    <a:lnTo>
                      <a:pt x="31" y="26"/>
                    </a:lnTo>
                    <a:lnTo>
                      <a:pt x="43" y="37"/>
                    </a:lnTo>
                    <a:lnTo>
                      <a:pt x="53" y="47"/>
                    </a:lnTo>
                    <a:lnTo>
                      <a:pt x="59" y="57"/>
                    </a:lnTo>
                    <a:lnTo>
                      <a:pt x="64" y="68"/>
                    </a:lnTo>
                    <a:lnTo>
                      <a:pt x="64" y="77"/>
                    </a:lnTo>
                    <a:lnTo>
                      <a:pt x="62" y="85"/>
                    </a:lnTo>
                    <a:lnTo>
                      <a:pt x="72" y="90"/>
                    </a:lnTo>
                    <a:lnTo>
                      <a:pt x="75" y="77"/>
                    </a:lnTo>
                    <a:lnTo>
                      <a:pt x="73" y="65"/>
                    </a:lnTo>
                    <a:lnTo>
                      <a:pt x="68" y="53"/>
                    </a:lnTo>
                    <a:lnTo>
                      <a:pt x="60" y="40"/>
                    </a:lnTo>
                    <a:lnTo>
                      <a:pt x="50" y="30"/>
                    </a:lnTo>
                    <a:lnTo>
                      <a:pt x="36" y="19"/>
                    </a:lnTo>
                    <a:lnTo>
                      <a:pt x="21" y="8"/>
                    </a:lnTo>
                    <a:lnTo>
                      <a:pt x="3" y="0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0528" name="Freeform 21"/>
              <p:cNvSpPr>
                <a:spLocks/>
              </p:cNvSpPr>
              <p:nvPr/>
            </p:nvSpPr>
            <p:spPr bwMode="auto">
              <a:xfrm>
                <a:off x="2711" y="2086"/>
                <a:ext cx="55" cy="14"/>
              </a:xfrm>
              <a:custGeom>
                <a:avLst/>
                <a:gdLst>
                  <a:gd name="T0" fmla="*/ 9 w 111"/>
                  <a:gd name="T1" fmla="*/ 29 h 29"/>
                  <a:gd name="T2" fmla="*/ 9 w 111"/>
                  <a:gd name="T3" fmla="*/ 29 h 29"/>
                  <a:gd name="T4" fmla="*/ 14 w 111"/>
                  <a:gd name="T5" fmla="*/ 23 h 29"/>
                  <a:gd name="T6" fmla="*/ 21 w 111"/>
                  <a:gd name="T7" fmla="*/ 17 h 29"/>
                  <a:gd name="T8" fmla="*/ 31 w 111"/>
                  <a:gd name="T9" fmla="*/ 13 h 29"/>
                  <a:gd name="T10" fmla="*/ 44 w 111"/>
                  <a:gd name="T11" fmla="*/ 11 h 29"/>
                  <a:gd name="T12" fmla="*/ 59 w 111"/>
                  <a:gd name="T13" fmla="*/ 12 h 29"/>
                  <a:gd name="T14" fmla="*/ 75 w 111"/>
                  <a:gd name="T15" fmla="*/ 12 h 29"/>
                  <a:gd name="T16" fmla="*/ 91 w 111"/>
                  <a:gd name="T17" fmla="*/ 16 h 29"/>
                  <a:gd name="T18" fmla="*/ 108 w 111"/>
                  <a:gd name="T19" fmla="*/ 22 h 29"/>
                  <a:gd name="T20" fmla="*/ 111 w 111"/>
                  <a:gd name="T21" fmla="*/ 13 h 29"/>
                  <a:gd name="T22" fmla="*/ 93 w 111"/>
                  <a:gd name="T23" fmla="*/ 7 h 29"/>
                  <a:gd name="T24" fmla="*/ 75 w 111"/>
                  <a:gd name="T25" fmla="*/ 3 h 29"/>
                  <a:gd name="T26" fmla="*/ 59 w 111"/>
                  <a:gd name="T27" fmla="*/ 0 h 29"/>
                  <a:gd name="T28" fmla="*/ 44 w 111"/>
                  <a:gd name="T29" fmla="*/ 1 h 29"/>
                  <a:gd name="T30" fmla="*/ 29 w 111"/>
                  <a:gd name="T31" fmla="*/ 4 h 29"/>
                  <a:gd name="T32" fmla="*/ 16 w 111"/>
                  <a:gd name="T33" fmla="*/ 8 h 29"/>
                  <a:gd name="T34" fmla="*/ 7 w 111"/>
                  <a:gd name="T35" fmla="*/ 16 h 29"/>
                  <a:gd name="T36" fmla="*/ 0 w 111"/>
                  <a:gd name="T37" fmla="*/ 27 h 29"/>
                  <a:gd name="T38" fmla="*/ 0 w 111"/>
                  <a:gd name="T39" fmla="*/ 27 h 29"/>
                  <a:gd name="T40" fmla="*/ 9 w 111"/>
                  <a:gd name="T41" fmla="*/ 29 h 29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111"/>
                  <a:gd name="T64" fmla="*/ 0 h 29"/>
                  <a:gd name="T65" fmla="*/ 111 w 111"/>
                  <a:gd name="T66" fmla="*/ 29 h 29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111" h="29">
                    <a:moveTo>
                      <a:pt x="9" y="29"/>
                    </a:moveTo>
                    <a:lnTo>
                      <a:pt x="9" y="29"/>
                    </a:lnTo>
                    <a:lnTo>
                      <a:pt x="14" y="23"/>
                    </a:lnTo>
                    <a:lnTo>
                      <a:pt x="21" y="17"/>
                    </a:lnTo>
                    <a:lnTo>
                      <a:pt x="31" y="13"/>
                    </a:lnTo>
                    <a:lnTo>
                      <a:pt x="44" y="11"/>
                    </a:lnTo>
                    <a:lnTo>
                      <a:pt x="59" y="12"/>
                    </a:lnTo>
                    <a:lnTo>
                      <a:pt x="75" y="12"/>
                    </a:lnTo>
                    <a:lnTo>
                      <a:pt x="91" y="16"/>
                    </a:lnTo>
                    <a:lnTo>
                      <a:pt x="108" y="22"/>
                    </a:lnTo>
                    <a:lnTo>
                      <a:pt x="111" y="13"/>
                    </a:lnTo>
                    <a:lnTo>
                      <a:pt x="93" y="7"/>
                    </a:lnTo>
                    <a:lnTo>
                      <a:pt x="75" y="3"/>
                    </a:lnTo>
                    <a:lnTo>
                      <a:pt x="59" y="0"/>
                    </a:lnTo>
                    <a:lnTo>
                      <a:pt x="44" y="1"/>
                    </a:lnTo>
                    <a:lnTo>
                      <a:pt x="29" y="4"/>
                    </a:lnTo>
                    <a:lnTo>
                      <a:pt x="16" y="8"/>
                    </a:lnTo>
                    <a:lnTo>
                      <a:pt x="7" y="16"/>
                    </a:lnTo>
                    <a:lnTo>
                      <a:pt x="0" y="27"/>
                    </a:lnTo>
                    <a:lnTo>
                      <a:pt x="9" y="2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0529" name="Freeform 22"/>
              <p:cNvSpPr>
                <a:spLocks/>
              </p:cNvSpPr>
              <p:nvPr/>
            </p:nvSpPr>
            <p:spPr bwMode="auto">
              <a:xfrm>
                <a:off x="2709" y="2099"/>
                <a:ext cx="38" cy="45"/>
              </a:xfrm>
              <a:custGeom>
                <a:avLst/>
                <a:gdLst>
                  <a:gd name="T0" fmla="*/ 75 w 75"/>
                  <a:gd name="T1" fmla="*/ 80 h 89"/>
                  <a:gd name="T2" fmla="*/ 75 w 75"/>
                  <a:gd name="T3" fmla="*/ 80 h 89"/>
                  <a:gd name="T4" fmla="*/ 59 w 75"/>
                  <a:gd name="T5" fmla="*/ 72 h 89"/>
                  <a:gd name="T6" fmla="*/ 44 w 75"/>
                  <a:gd name="T7" fmla="*/ 63 h 89"/>
                  <a:gd name="T8" fmla="*/ 33 w 75"/>
                  <a:gd name="T9" fmla="*/ 53 h 89"/>
                  <a:gd name="T10" fmla="*/ 22 w 75"/>
                  <a:gd name="T11" fmla="*/ 42 h 89"/>
                  <a:gd name="T12" fmla="*/ 17 w 75"/>
                  <a:gd name="T13" fmla="*/ 31 h 89"/>
                  <a:gd name="T14" fmla="*/ 12 w 75"/>
                  <a:gd name="T15" fmla="*/ 22 h 89"/>
                  <a:gd name="T16" fmla="*/ 12 w 75"/>
                  <a:gd name="T17" fmla="*/ 11 h 89"/>
                  <a:gd name="T18" fmla="*/ 13 w 75"/>
                  <a:gd name="T19" fmla="*/ 2 h 89"/>
                  <a:gd name="T20" fmla="*/ 4 w 75"/>
                  <a:gd name="T21" fmla="*/ 0 h 89"/>
                  <a:gd name="T22" fmla="*/ 0 w 75"/>
                  <a:gd name="T23" fmla="*/ 11 h 89"/>
                  <a:gd name="T24" fmla="*/ 3 w 75"/>
                  <a:gd name="T25" fmla="*/ 24 h 89"/>
                  <a:gd name="T26" fmla="*/ 7 w 75"/>
                  <a:gd name="T27" fmla="*/ 35 h 89"/>
                  <a:gd name="T28" fmla="*/ 15 w 75"/>
                  <a:gd name="T29" fmla="*/ 47 h 89"/>
                  <a:gd name="T30" fmla="*/ 26 w 75"/>
                  <a:gd name="T31" fmla="*/ 59 h 89"/>
                  <a:gd name="T32" fmla="*/ 40 w 75"/>
                  <a:gd name="T33" fmla="*/ 70 h 89"/>
                  <a:gd name="T34" fmla="*/ 55 w 75"/>
                  <a:gd name="T35" fmla="*/ 81 h 89"/>
                  <a:gd name="T36" fmla="*/ 73 w 75"/>
                  <a:gd name="T37" fmla="*/ 89 h 89"/>
                  <a:gd name="T38" fmla="*/ 73 w 75"/>
                  <a:gd name="T39" fmla="*/ 89 h 89"/>
                  <a:gd name="T40" fmla="*/ 75 w 75"/>
                  <a:gd name="T41" fmla="*/ 80 h 89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75"/>
                  <a:gd name="T64" fmla="*/ 0 h 89"/>
                  <a:gd name="T65" fmla="*/ 75 w 75"/>
                  <a:gd name="T66" fmla="*/ 89 h 89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75" h="89">
                    <a:moveTo>
                      <a:pt x="75" y="80"/>
                    </a:moveTo>
                    <a:lnTo>
                      <a:pt x="75" y="80"/>
                    </a:lnTo>
                    <a:lnTo>
                      <a:pt x="59" y="72"/>
                    </a:lnTo>
                    <a:lnTo>
                      <a:pt x="44" y="63"/>
                    </a:lnTo>
                    <a:lnTo>
                      <a:pt x="33" y="53"/>
                    </a:lnTo>
                    <a:lnTo>
                      <a:pt x="22" y="42"/>
                    </a:lnTo>
                    <a:lnTo>
                      <a:pt x="17" y="31"/>
                    </a:lnTo>
                    <a:lnTo>
                      <a:pt x="12" y="22"/>
                    </a:lnTo>
                    <a:lnTo>
                      <a:pt x="12" y="11"/>
                    </a:lnTo>
                    <a:lnTo>
                      <a:pt x="13" y="2"/>
                    </a:lnTo>
                    <a:lnTo>
                      <a:pt x="4" y="0"/>
                    </a:lnTo>
                    <a:lnTo>
                      <a:pt x="0" y="11"/>
                    </a:lnTo>
                    <a:lnTo>
                      <a:pt x="3" y="24"/>
                    </a:lnTo>
                    <a:lnTo>
                      <a:pt x="7" y="35"/>
                    </a:lnTo>
                    <a:lnTo>
                      <a:pt x="15" y="47"/>
                    </a:lnTo>
                    <a:lnTo>
                      <a:pt x="26" y="59"/>
                    </a:lnTo>
                    <a:lnTo>
                      <a:pt x="40" y="70"/>
                    </a:lnTo>
                    <a:lnTo>
                      <a:pt x="55" y="81"/>
                    </a:lnTo>
                    <a:lnTo>
                      <a:pt x="73" y="89"/>
                    </a:lnTo>
                    <a:lnTo>
                      <a:pt x="75" y="8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0530" name="Freeform 23"/>
              <p:cNvSpPr>
                <a:spLocks/>
              </p:cNvSpPr>
              <p:nvPr/>
            </p:nvSpPr>
            <p:spPr bwMode="auto">
              <a:xfrm>
                <a:off x="2746" y="2135"/>
                <a:ext cx="55" cy="16"/>
              </a:xfrm>
              <a:custGeom>
                <a:avLst/>
                <a:gdLst>
                  <a:gd name="T0" fmla="*/ 101 w 111"/>
                  <a:gd name="T1" fmla="*/ 0 h 31"/>
                  <a:gd name="T2" fmla="*/ 101 w 111"/>
                  <a:gd name="T3" fmla="*/ 1 h 31"/>
                  <a:gd name="T4" fmla="*/ 97 w 111"/>
                  <a:gd name="T5" fmla="*/ 8 h 31"/>
                  <a:gd name="T6" fmla="*/ 90 w 111"/>
                  <a:gd name="T7" fmla="*/ 14 h 31"/>
                  <a:gd name="T8" fmla="*/ 80 w 111"/>
                  <a:gd name="T9" fmla="*/ 18 h 31"/>
                  <a:gd name="T10" fmla="*/ 68 w 111"/>
                  <a:gd name="T11" fmla="*/ 21 h 31"/>
                  <a:gd name="T12" fmla="*/ 52 w 111"/>
                  <a:gd name="T13" fmla="*/ 20 h 31"/>
                  <a:gd name="T14" fmla="*/ 36 w 111"/>
                  <a:gd name="T15" fmla="*/ 20 h 31"/>
                  <a:gd name="T16" fmla="*/ 20 w 111"/>
                  <a:gd name="T17" fmla="*/ 15 h 31"/>
                  <a:gd name="T18" fmla="*/ 2 w 111"/>
                  <a:gd name="T19" fmla="*/ 9 h 31"/>
                  <a:gd name="T20" fmla="*/ 0 w 111"/>
                  <a:gd name="T21" fmla="*/ 18 h 31"/>
                  <a:gd name="T22" fmla="*/ 17 w 111"/>
                  <a:gd name="T23" fmla="*/ 24 h 31"/>
                  <a:gd name="T24" fmla="*/ 36 w 111"/>
                  <a:gd name="T25" fmla="*/ 29 h 31"/>
                  <a:gd name="T26" fmla="*/ 52 w 111"/>
                  <a:gd name="T27" fmla="*/ 31 h 31"/>
                  <a:gd name="T28" fmla="*/ 68 w 111"/>
                  <a:gd name="T29" fmla="*/ 30 h 31"/>
                  <a:gd name="T30" fmla="*/ 82 w 111"/>
                  <a:gd name="T31" fmla="*/ 28 h 31"/>
                  <a:gd name="T32" fmla="*/ 94 w 111"/>
                  <a:gd name="T33" fmla="*/ 23 h 31"/>
                  <a:gd name="T34" fmla="*/ 104 w 111"/>
                  <a:gd name="T35" fmla="*/ 15 h 31"/>
                  <a:gd name="T36" fmla="*/ 111 w 111"/>
                  <a:gd name="T37" fmla="*/ 3 h 31"/>
                  <a:gd name="T38" fmla="*/ 111 w 111"/>
                  <a:gd name="T39" fmla="*/ 5 h 31"/>
                  <a:gd name="T40" fmla="*/ 101 w 111"/>
                  <a:gd name="T41" fmla="*/ 0 h 31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111"/>
                  <a:gd name="T64" fmla="*/ 0 h 31"/>
                  <a:gd name="T65" fmla="*/ 111 w 111"/>
                  <a:gd name="T66" fmla="*/ 31 h 31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111" h="31">
                    <a:moveTo>
                      <a:pt x="101" y="0"/>
                    </a:moveTo>
                    <a:lnTo>
                      <a:pt x="101" y="1"/>
                    </a:lnTo>
                    <a:lnTo>
                      <a:pt x="97" y="8"/>
                    </a:lnTo>
                    <a:lnTo>
                      <a:pt x="90" y="14"/>
                    </a:lnTo>
                    <a:lnTo>
                      <a:pt x="80" y="18"/>
                    </a:lnTo>
                    <a:lnTo>
                      <a:pt x="68" y="21"/>
                    </a:lnTo>
                    <a:lnTo>
                      <a:pt x="52" y="20"/>
                    </a:lnTo>
                    <a:lnTo>
                      <a:pt x="36" y="20"/>
                    </a:lnTo>
                    <a:lnTo>
                      <a:pt x="20" y="15"/>
                    </a:lnTo>
                    <a:lnTo>
                      <a:pt x="2" y="9"/>
                    </a:lnTo>
                    <a:lnTo>
                      <a:pt x="0" y="18"/>
                    </a:lnTo>
                    <a:lnTo>
                      <a:pt x="17" y="24"/>
                    </a:lnTo>
                    <a:lnTo>
                      <a:pt x="36" y="29"/>
                    </a:lnTo>
                    <a:lnTo>
                      <a:pt x="52" y="31"/>
                    </a:lnTo>
                    <a:lnTo>
                      <a:pt x="68" y="30"/>
                    </a:lnTo>
                    <a:lnTo>
                      <a:pt x="82" y="28"/>
                    </a:lnTo>
                    <a:lnTo>
                      <a:pt x="94" y="23"/>
                    </a:lnTo>
                    <a:lnTo>
                      <a:pt x="104" y="15"/>
                    </a:lnTo>
                    <a:lnTo>
                      <a:pt x="111" y="3"/>
                    </a:lnTo>
                    <a:lnTo>
                      <a:pt x="111" y="5"/>
                    </a:lnTo>
                    <a:lnTo>
                      <a:pt x="101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0531" name="Freeform 24"/>
              <p:cNvSpPr>
                <a:spLocks/>
              </p:cNvSpPr>
              <p:nvPr/>
            </p:nvSpPr>
            <p:spPr bwMode="auto">
              <a:xfrm>
                <a:off x="2551" y="1987"/>
                <a:ext cx="690" cy="351"/>
              </a:xfrm>
              <a:custGeom>
                <a:avLst/>
                <a:gdLst>
                  <a:gd name="T0" fmla="*/ 0 w 1380"/>
                  <a:gd name="T1" fmla="*/ 53 h 703"/>
                  <a:gd name="T2" fmla="*/ 4 w 1380"/>
                  <a:gd name="T3" fmla="*/ 168 h 703"/>
                  <a:gd name="T4" fmla="*/ 11 w 1380"/>
                  <a:gd name="T5" fmla="*/ 212 h 703"/>
                  <a:gd name="T6" fmla="*/ 46 w 1380"/>
                  <a:gd name="T7" fmla="*/ 261 h 703"/>
                  <a:gd name="T8" fmla="*/ 107 w 1380"/>
                  <a:gd name="T9" fmla="*/ 319 h 703"/>
                  <a:gd name="T10" fmla="*/ 190 w 1380"/>
                  <a:gd name="T11" fmla="*/ 376 h 703"/>
                  <a:gd name="T12" fmla="*/ 289 w 1380"/>
                  <a:gd name="T13" fmla="*/ 429 h 703"/>
                  <a:gd name="T14" fmla="*/ 402 w 1380"/>
                  <a:gd name="T15" fmla="*/ 472 h 703"/>
                  <a:gd name="T16" fmla="*/ 523 w 1380"/>
                  <a:gd name="T17" fmla="*/ 499 h 703"/>
                  <a:gd name="T18" fmla="*/ 646 w 1380"/>
                  <a:gd name="T19" fmla="*/ 506 h 703"/>
                  <a:gd name="T20" fmla="*/ 720 w 1380"/>
                  <a:gd name="T21" fmla="*/ 496 h 703"/>
                  <a:gd name="T22" fmla="*/ 740 w 1380"/>
                  <a:gd name="T23" fmla="*/ 488 h 703"/>
                  <a:gd name="T24" fmla="*/ 754 w 1380"/>
                  <a:gd name="T25" fmla="*/ 481 h 703"/>
                  <a:gd name="T26" fmla="*/ 762 w 1380"/>
                  <a:gd name="T27" fmla="*/ 478 h 703"/>
                  <a:gd name="T28" fmla="*/ 785 w 1380"/>
                  <a:gd name="T29" fmla="*/ 490 h 703"/>
                  <a:gd name="T30" fmla="*/ 839 w 1380"/>
                  <a:gd name="T31" fmla="*/ 519 h 703"/>
                  <a:gd name="T32" fmla="*/ 906 w 1380"/>
                  <a:gd name="T33" fmla="*/ 552 h 703"/>
                  <a:gd name="T34" fmla="*/ 980 w 1380"/>
                  <a:gd name="T35" fmla="*/ 587 h 703"/>
                  <a:gd name="T36" fmla="*/ 1055 w 1380"/>
                  <a:gd name="T37" fmla="*/ 620 h 703"/>
                  <a:gd name="T38" fmla="*/ 1129 w 1380"/>
                  <a:gd name="T39" fmla="*/ 651 h 703"/>
                  <a:gd name="T40" fmla="*/ 1194 w 1380"/>
                  <a:gd name="T41" fmla="*/ 676 h 703"/>
                  <a:gd name="T42" fmla="*/ 1248 w 1380"/>
                  <a:gd name="T43" fmla="*/ 694 h 703"/>
                  <a:gd name="T44" fmla="*/ 1293 w 1380"/>
                  <a:gd name="T45" fmla="*/ 703 h 703"/>
                  <a:gd name="T46" fmla="*/ 1331 w 1380"/>
                  <a:gd name="T47" fmla="*/ 701 h 703"/>
                  <a:gd name="T48" fmla="*/ 1357 w 1380"/>
                  <a:gd name="T49" fmla="*/ 687 h 703"/>
                  <a:gd name="T50" fmla="*/ 1373 w 1380"/>
                  <a:gd name="T51" fmla="*/ 665 h 703"/>
                  <a:gd name="T52" fmla="*/ 1380 w 1380"/>
                  <a:gd name="T53" fmla="*/ 641 h 703"/>
                  <a:gd name="T54" fmla="*/ 1365 w 1380"/>
                  <a:gd name="T55" fmla="*/ 617 h 703"/>
                  <a:gd name="T56" fmla="*/ 1335 w 1380"/>
                  <a:gd name="T57" fmla="*/ 594 h 703"/>
                  <a:gd name="T58" fmla="*/ 1297 w 1380"/>
                  <a:gd name="T59" fmla="*/ 575 h 703"/>
                  <a:gd name="T60" fmla="*/ 1263 w 1380"/>
                  <a:gd name="T61" fmla="*/ 563 h 703"/>
                  <a:gd name="T62" fmla="*/ 1217 w 1380"/>
                  <a:gd name="T63" fmla="*/ 545 h 703"/>
                  <a:gd name="T64" fmla="*/ 1152 w 1380"/>
                  <a:gd name="T65" fmla="*/ 522 h 703"/>
                  <a:gd name="T66" fmla="*/ 1074 w 1380"/>
                  <a:gd name="T67" fmla="*/ 496 h 703"/>
                  <a:gd name="T68" fmla="*/ 996 w 1380"/>
                  <a:gd name="T69" fmla="*/ 468 h 703"/>
                  <a:gd name="T70" fmla="*/ 925 w 1380"/>
                  <a:gd name="T71" fmla="*/ 443 h 703"/>
                  <a:gd name="T72" fmla="*/ 869 w 1380"/>
                  <a:gd name="T73" fmla="*/ 423 h 703"/>
                  <a:gd name="T74" fmla="*/ 837 w 1380"/>
                  <a:gd name="T75" fmla="*/ 412 h 703"/>
                  <a:gd name="T76" fmla="*/ 846 w 1380"/>
                  <a:gd name="T77" fmla="*/ 399 h 703"/>
                  <a:gd name="T78" fmla="*/ 862 w 1380"/>
                  <a:gd name="T79" fmla="*/ 374 h 703"/>
                  <a:gd name="T80" fmla="*/ 842 w 1380"/>
                  <a:gd name="T81" fmla="*/ 371 h 703"/>
                  <a:gd name="T82" fmla="*/ 789 w 1380"/>
                  <a:gd name="T83" fmla="*/ 372 h 703"/>
                  <a:gd name="T84" fmla="*/ 729 w 1380"/>
                  <a:gd name="T85" fmla="*/ 368 h 703"/>
                  <a:gd name="T86" fmla="*/ 663 w 1380"/>
                  <a:gd name="T87" fmla="*/ 361 h 703"/>
                  <a:gd name="T88" fmla="*/ 595 w 1380"/>
                  <a:gd name="T89" fmla="*/ 352 h 703"/>
                  <a:gd name="T90" fmla="*/ 527 w 1380"/>
                  <a:gd name="T91" fmla="*/ 337 h 703"/>
                  <a:gd name="T92" fmla="*/ 462 w 1380"/>
                  <a:gd name="T93" fmla="*/ 320 h 703"/>
                  <a:gd name="T94" fmla="*/ 401 w 1380"/>
                  <a:gd name="T95" fmla="*/ 298 h 703"/>
                  <a:gd name="T96" fmla="*/ 348 w 1380"/>
                  <a:gd name="T97" fmla="*/ 275 h 703"/>
                  <a:gd name="T98" fmla="*/ 292 w 1380"/>
                  <a:gd name="T99" fmla="*/ 248 h 703"/>
                  <a:gd name="T100" fmla="*/ 235 w 1380"/>
                  <a:gd name="T101" fmla="*/ 214 h 703"/>
                  <a:gd name="T102" fmla="*/ 176 w 1380"/>
                  <a:gd name="T103" fmla="*/ 177 h 703"/>
                  <a:gd name="T104" fmla="*/ 120 w 1380"/>
                  <a:gd name="T105" fmla="*/ 138 h 703"/>
                  <a:gd name="T106" fmla="*/ 71 w 1380"/>
                  <a:gd name="T107" fmla="*/ 98 h 703"/>
                  <a:gd name="T108" fmla="*/ 33 w 1380"/>
                  <a:gd name="T109" fmla="*/ 58 h 703"/>
                  <a:gd name="T110" fmla="*/ 8 w 1380"/>
                  <a:gd name="T111" fmla="*/ 19 h 703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380"/>
                  <a:gd name="T169" fmla="*/ 0 h 703"/>
                  <a:gd name="T170" fmla="*/ 1380 w 1380"/>
                  <a:gd name="T171" fmla="*/ 703 h 703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380" h="703">
                    <a:moveTo>
                      <a:pt x="2" y="0"/>
                    </a:moveTo>
                    <a:lnTo>
                      <a:pt x="0" y="53"/>
                    </a:lnTo>
                    <a:lnTo>
                      <a:pt x="1" y="115"/>
                    </a:lnTo>
                    <a:lnTo>
                      <a:pt x="4" y="168"/>
                    </a:lnTo>
                    <a:lnTo>
                      <a:pt x="5" y="190"/>
                    </a:lnTo>
                    <a:lnTo>
                      <a:pt x="11" y="212"/>
                    </a:lnTo>
                    <a:lnTo>
                      <a:pt x="25" y="236"/>
                    </a:lnTo>
                    <a:lnTo>
                      <a:pt x="46" y="261"/>
                    </a:lnTo>
                    <a:lnTo>
                      <a:pt x="73" y="290"/>
                    </a:lnTo>
                    <a:lnTo>
                      <a:pt x="107" y="319"/>
                    </a:lnTo>
                    <a:lnTo>
                      <a:pt x="146" y="348"/>
                    </a:lnTo>
                    <a:lnTo>
                      <a:pt x="190" y="376"/>
                    </a:lnTo>
                    <a:lnTo>
                      <a:pt x="238" y="404"/>
                    </a:lnTo>
                    <a:lnTo>
                      <a:pt x="289" y="429"/>
                    </a:lnTo>
                    <a:lnTo>
                      <a:pt x="344" y="452"/>
                    </a:lnTo>
                    <a:lnTo>
                      <a:pt x="402" y="472"/>
                    </a:lnTo>
                    <a:lnTo>
                      <a:pt x="462" y="488"/>
                    </a:lnTo>
                    <a:lnTo>
                      <a:pt x="523" y="499"/>
                    </a:lnTo>
                    <a:lnTo>
                      <a:pt x="584" y="506"/>
                    </a:lnTo>
                    <a:lnTo>
                      <a:pt x="646" y="506"/>
                    </a:lnTo>
                    <a:lnTo>
                      <a:pt x="708" y="501"/>
                    </a:lnTo>
                    <a:lnTo>
                      <a:pt x="720" y="496"/>
                    </a:lnTo>
                    <a:lnTo>
                      <a:pt x="731" y="491"/>
                    </a:lnTo>
                    <a:lnTo>
                      <a:pt x="740" y="488"/>
                    </a:lnTo>
                    <a:lnTo>
                      <a:pt x="748" y="484"/>
                    </a:lnTo>
                    <a:lnTo>
                      <a:pt x="754" y="481"/>
                    </a:lnTo>
                    <a:lnTo>
                      <a:pt x="760" y="480"/>
                    </a:lnTo>
                    <a:lnTo>
                      <a:pt x="762" y="478"/>
                    </a:lnTo>
                    <a:lnTo>
                      <a:pt x="763" y="478"/>
                    </a:lnTo>
                    <a:lnTo>
                      <a:pt x="785" y="490"/>
                    </a:lnTo>
                    <a:lnTo>
                      <a:pt x="811" y="504"/>
                    </a:lnTo>
                    <a:lnTo>
                      <a:pt x="839" y="519"/>
                    </a:lnTo>
                    <a:lnTo>
                      <a:pt x="872" y="535"/>
                    </a:lnTo>
                    <a:lnTo>
                      <a:pt x="906" y="552"/>
                    </a:lnTo>
                    <a:lnTo>
                      <a:pt x="942" y="570"/>
                    </a:lnTo>
                    <a:lnTo>
                      <a:pt x="980" y="587"/>
                    </a:lnTo>
                    <a:lnTo>
                      <a:pt x="1018" y="604"/>
                    </a:lnTo>
                    <a:lnTo>
                      <a:pt x="1055" y="620"/>
                    </a:lnTo>
                    <a:lnTo>
                      <a:pt x="1093" y="636"/>
                    </a:lnTo>
                    <a:lnTo>
                      <a:pt x="1129" y="651"/>
                    </a:lnTo>
                    <a:lnTo>
                      <a:pt x="1163" y="664"/>
                    </a:lnTo>
                    <a:lnTo>
                      <a:pt x="1194" y="676"/>
                    </a:lnTo>
                    <a:lnTo>
                      <a:pt x="1223" y="686"/>
                    </a:lnTo>
                    <a:lnTo>
                      <a:pt x="1248" y="694"/>
                    </a:lnTo>
                    <a:lnTo>
                      <a:pt x="1269" y="699"/>
                    </a:lnTo>
                    <a:lnTo>
                      <a:pt x="1293" y="703"/>
                    </a:lnTo>
                    <a:lnTo>
                      <a:pt x="1314" y="703"/>
                    </a:lnTo>
                    <a:lnTo>
                      <a:pt x="1331" y="701"/>
                    </a:lnTo>
                    <a:lnTo>
                      <a:pt x="1345" y="695"/>
                    </a:lnTo>
                    <a:lnTo>
                      <a:pt x="1357" y="687"/>
                    </a:lnTo>
                    <a:lnTo>
                      <a:pt x="1366" y="676"/>
                    </a:lnTo>
                    <a:lnTo>
                      <a:pt x="1373" y="665"/>
                    </a:lnTo>
                    <a:lnTo>
                      <a:pt x="1378" y="652"/>
                    </a:lnTo>
                    <a:lnTo>
                      <a:pt x="1380" y="641"/>
                    </a:lnTo>
                    <a:lnTo>
                      <a:pt x="1375" y="628"/>
                    </a:lnTo>
                    <a:lnTo>
                      <a:pt x="1365" y="617"/>
                    </a:lnTo>
                    <a:lnTo>
                      <a:pt x="1352" y="605"/>
                    </a:lnTo>
                    <a:lnTo>
                      <a:pt x="1335" y="594"/>
                    </a:lnTo>
                    <a:lnTo>
                      <a:pt x="1316" y="584"/>
                    </a:lnTo>
                    <a:lnTo>
                      <a:pt x="1297" y="575"/>
                    </a:lnTo>
                    <a:lnTo>
                      <a:pt x="1277" y="567"/>
                    </a:lnTo>
                    <a:lnTo>
                      <a:pt x="1263" y="563"/>
                    </a:lnTo>
                    <a:lnTo>
                      <a:pt x="1243" y="555"/>
                    </a:lnTo>
                    <a:lnTo>
                      <a:pt x="1217" y="545"/>
                    </a:lnTo>
                    <a:lnTo>
                      <a:pt x="1186" y="535"/>
                    </a:lnTo>
                    <a:lnTo>
                      <a:pt x="1152" y="522"/>
                    </a:lnTo>
                    <a:lnTo>
                      <a:pt x="1114" y="509"/>
                    </a:lnTo>
                    <a:lnTo>
                      <a:pt x="1074" y="496"/>
                    </a:lnTo>
                    <a:lnTo>
                      <a:pt x="1035" y="482"/>
                    </a:lnTo>
                    <a:lnTo>
                      <a:pt x="996" y="468"/>
                    </a:lnTo>
                    <a:lnTo>
                      <a:pt x="959" y="456"/>
                    </a:lnTo>
                    <a:lnTo>
                      <a:pt x="925" y="443"/>
                    </a:lnTo>
                    <a:lnTo>
                      <a:pt x="895" y="433"/>
                    </a:lnTo>
                    <a:lnTo>
                      <a:pt x="869" y="423"/>
                    </a:lnTo>
                    <a:lnTo>
                      <a:pt x="850" y="417"/>
                    </a:lnTo>
                    <a:lnTo>
                      <a:pt x="837" y="412"/>
                    </a:lnTo>
                    <a:lnTo>
                      <a:pt x="833" y="411"/>
                    </a:lnTo>
                    <a:lnTo>
                      <a:pt x="846" y="399"/>
                    </a:lnTo>
                    <a:lnTo>
                      <a:pt x="857" y="386"/>
                    </a:lnTo>
                    <a:lnTo>
                      <a:pt x="862" y="374"/>
                    </a:lnTo>
                    <a:lnTo>
                      <a:pt x="865" y="368"/>
                    </a:lnTo>
                    <a:lnTo>
                      <a:pt x="842" y="371"/>
                    </a:lnTo>
                    <a:lnTo>
                      <a:pt x="816" y="371"/>
                    </a:lnTo>
                    <a:lnTo>
                      <a:pt x="789" y="372"/>
                    </a:lnTo>
                    <a:lnTo>
                      <a:pt x="759" y="371"/>
                    </a:lnTo>
                    <a:lnTo>
                      <a:pt x="729" y="368"/>
                    </a:lnTo>
                    <a:lnTo>
                      <a:pt x="697" y="366"/>
                    </a:lnTo>
                    <a:lnTo>
                      <a:pt x="663" y="361"/>
                    </a:lnTo>
                    <a:lnTo>
                      <a:pt x="630" y="357"/>
                    </a:lnTo>
                    <a:lnTo>
                      <a:pt x="595" y="352"/>
                    </a:lnTo>
                    <a:lnTo>
                      <a:pt x="562" y="345"/>
                    </a:lnTo>
                    <a:lnTo>
                      <a:pt x="527" y="337"/>
                    </a:lnTo>
                    <a:lnTo>
                      <a:pt x="494" y="329"/>
                    </a:lnTo>
                    <a:lnTo>
                      <a:pt x="462" y="320"/>
                    </a:lnTo>
                    <a:lnTo>
                      <a:pt x="431" y="310"/>
                    </a:lnTo>
                    <a:lnTo>
                      <a:pt x="401" y="298"/>
                    </a:lnTo>
                    <a:lnTo>
                      <a:pt x="372" y="287"/>
                    </a:lnTo>
                    <a:lnTo>
                      <a:pt x="348" y="275"/>
                    </a:lnTo>
                    <a:lnTo>
                      <a:pt x="321" y="261"/>
                    </a:lnTo>
                    <a:lnTo>
                      <a:pt x="292" y="248"/>
                    </a:lnTo>
                    <a:lnTo>
                      <a:pt x="263" y="231"/>
                    </a:lnTo>
                    <a:lnTo>
                      <a:pt x="235" y="214"/>
                    </a:lnTo>
                    <a:lnTo>
                      <a:pt x="205" y="196"/>
                    </a:lnTo>
                    <a:lnTo>
                      <a:pt x="176" y="177"/>
                    </a:lnTo>
                    <a:lnTo>
                      <a:pt x="147" y="158"/>
                    </a:lnTo>
                    <a:lnTo>
                      <a:pt x="120" y="138"/>
                    </a:lnTo>
                    <a:lnTo>
                      <a:pt x="94" y="119"/>
                    </a:lnTo>
                    <a:lnTo>
                      <a:pt x="71" y="98"/>
                    </a:lnTo>
                    <a:lnTo>
                      <a:pt x="50" y="77"/>
                    </a:lnTo>
                    <a:lnTo>
                      <a:pt x="33" y="58"/>
                    </a:lnTo>
                    <a:lnTo>
                      <a:pt x="18" y="38"/>
                    </a:lnTo>
                    <a:lnTo>
                      <a:pt x="8" y="19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33333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0532" name="Freeform 25"/>
              <p:cNvSpPr>
                <a:spLocks/>
              </p:cNvSpPr>
              <p:nvPr/>
            </p:nvSpPr>
            <p:spPr bwMode="auto">
              <a:xfrm>
                <a:off x="2548" y="1987"/>
                <a:ext cx="8" cy="97"/>
              </a:xfrm>
              <a:custGeom>
                <a:avLst/>
                <a:gdLst>
                  <a:gd name="T0" fmla="*/ 16 w 16"/>
                  <a:gd name="T1" fmla="*/ 190 h 195"/>
                  <a:gd name="T2" fmla="*/ 16 w 16"/>
                  <a:gd name="T3" fmla="*/ 190 h 195"/>
                  <a:gd name="T4" fmla="*/ 15 w 16"/>
                  <a:gd name="T5" fmla="*/ 168 h 195"/>
                  <a:gd name="T6" fmla="*/ 11 w 16"/>
                  <a:gd name="T7" fmla="*/ 115 h 195"/>
                  <a:gd name="T8" fmla="*/ 11 w 16"/>
                  <a:gd name="T9" fmla="*/ 53 h 195"/>
                  <a:gd name="T10" fmla="*/ 13 w 16"/>
                  <a:gd name="T11" fmla="*/ 0 h 195"/>
                  <a:gd name="T12" fmla="*/ 3 w 16"/>
                  <a:gd name="T13" fmla="*/ 0 h 195"/>
                  <a:gd name="T14" fmla="*/ 0 w 16"/>
                  <a:gd name="T15" fmla="*/ 53 h 195"/>
                  <a:gd name="T16" fmla="*/ 2 w 16"/>
                  <a:gd name="T17" fmla="*/ 115 h 195"/>
                  <a:gd name="T18" fmla="*/ 6 w 16"/>
                  <a:gd name="T19" fmla="*/ 168 h 195"/>
                  <a:gd name="T20" fmla="*/ 7 w 16"/>
                  <a:gd name="T21" fmla="*/ 190 h 195"/>
                  <a:gd name="T22" fmla="*/ 7 w 16"/>
                  <a:gd name="T23" fmla="*/ 190 h 195"/>
                  <a:gd name="T24" fmla="*/ 7 w 16"/>
                  <a:gd name="T25" fmla="*/ 190 h 195"/>
                  <a:gd name="T26" fmla="*/ 8 w 16"/>
                  <a:gd name="T27" fmla="*/ 193 h 195"/>
                  <a:gd name="T28" fmla="*/ 11 w 16"/>
                  <a:gd name="T29" fmla="*/ 195 h 195"/>
                  <a:gd name="T30" fmla="*/ 15 w 16"/>
                  <a:gd name="T31" fmla="*/ 193 h 195"/>
                  <a:gd name="T32" fmla="*/ 16 w 16"/>
                  <a:gd name="T33" fmla="*/ 190 h 195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16"/>
                  <a:gd name="T52" fmla="*/ 0 h 195"/>
                  <a:gd name="T53" fmla="*/ 16 w 16"/>
                  <a:gd name="T54" fmla="*/ 195 h 195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16" h="195">
                    <a:moveTo>
                      <a:pt x="16" y="190"/>
                    </a:moveTo>
                    <a:lnTo>
                      <a:pt x="16" y="190"/>
                    </a:lnTo>
                    <a:lnTo>
                      <a:pt x="15" y="168"/>
                    </a:lnTo>
                    <a:lnTo>
                      <a:pt x="11" y="115"/>
                    </a:lnTo>
                    <a:lnTo>
                      <a:pt x="11" y="53"/>
                    </a:lnTo>
                    <a:lnTo>
                      <a:pt x="13" y="0"/>
                    </a:lnTo>
                    <a:lnTo>
                      <a:pt x="3" y="0"/>
                    </a:lnTo>
                    <a:lnTo>
                      <a:pt x="0" y="53"/>
                    </a:lnTo>
                    <a:lnTo>
                      <a:pt x="2" y="115"/>
                    </a:lnTo>
                    <a:lnTo>
                      <a:pt x="6" y="168"/>
                    </a:lnTo>
                    <a:lnTo>
                      <a:pt x="7" y="190"/>
                    </a:lnTo>
                    <a:lnTo>
                      <a:pt x="8" y="193"/>
                    </a:lnTo>
                    <a:lnTo>
                      <a:pt x="11" y="195"/>
                    </a:lnTo>
                    <a:lnTo>
                      <a:pt x="15" y="193"/>
                    </a:lnTo>
                    <a:lnTo>
                      <a:pt x="16" y="19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0533" name="Freeform 26"/>
              <p:cNvSpPr>
                <a:spLocks/>
              </p:cNvSpPr>
              <p:nvPr/>
            </p:nvSpPr>
            <p:spPr bwMode="auto">
              <a:xfrm>
                <a:off x="2551" y="2082"/>
                <a:ext cx="356" cy="160"/>
              </a:xfrm>
              <a:custGeom>
                <a:avLst/>
                <a:gdLst>
                  <a:gd name="T0" fmla="*/ 706 w 712"/>
                  <a:gd name="T1" fmla="*/ 306 h 321"/>
                  <a:gd name="T2" fmla="*/ 707 w 712"/>
                  <a:gd name="T3" fmla="*/ 306 h 321"/>
                  <a:gd name="T4" fmla="*/ 645 w 712"/>
                  <a:gd name="T5" fmla="*/ 312 h 321"/>
                  <a:gd name="T6" fmla="*/ 583 w 712"/>
                  <a:gd name="T7" fmla="*/ 312 h 321"/>
                  <a:gd name="T8" fmla="*/ 522 w 712"/>
                  <a:gd name="T9" fmla="*/ 305 h 321"/>
                  <a:gd name="T10" fmla="*/ 462 w 712"/>
                  <a:gd name="T11" fmla="*/ 293 h 321"/>
                  <a:gd name="T12" fmla="*/ 402 w 712"/>
                  <a:gd name="T13" fmla="*/ 277 h 321"/>
                  <a:gd name="T14" fmla="*/ 344 w 712"/>
                  <a:gd name="T15" fmla="*/ 258 h 321"/>
                  <a:gd name="T16" fmla="*/ 290 w 712"/>
                  <a:gd name="T17" fmla="*/ 235 h 321"/>
                  <a:gd name="T18" fmla="*/ 239 w 712"/>
                  <a:gd name="T19" fmla="*/ 209 h 321"/>
                  <a:gd name="T20" fmla="*/ 191 w 712"/>
                  <a:gd name="T21" fmla="*/ 182 h 321"/>
                  <a:gd name="T22" fmla="*/ 147 w 712"/>
                  <a:gd name="T23" fmla="*/ 153 h 321"/>
                  <a:gd name="T24" fmla="*/ 109 w 712"/>
                  <a:gd name="T25" fmla="*/ 125 h 321"/>
                  <a:gd name="T26" fmla="*/ 76 w 712"/>
                  <a:gd name="T27" fmla="*/ 97 h 321"/>
                  <a:gd name="T28" fmla="*/ 48 w 712"/>
                  <a:gd name="T29" fmla="*/ 68 h 321"/>
                  <a:gd name="T30" fmla="*/ 29 w 712"/>
                  <a:gd name="T31" fmla="*/ 44 h 321"/>
                  <a:gd name="T32" fmla="*/ 15 w 712"/>
                  <a:gd name="T33" fmla="*/ 21 h 321"/>
                  <a:gd name="T34" fmla="*/ 9 w 712"/>
                  <a:gd name="T35" fmla="*/ 0 h 321"/>
                  <a:gd name="T36" fmla="*/ 0 w 712"/>
                  <a:gd name="T37" fmla="*/ 0 h 321"/>
                  <a:gd name="T38" fmla="*/ 6 w 712"/>
                  <a:gd name="T39" fmla="*/ 23 h 321"/>
                  <a:gd name="T40" fmla="*/ 19 w 712"/>
                  <a:gd name="T41" fmla="*/ 48 h 321"/>
                  <a:gd name="T42" fmla="*/ 41 w 712"/>
                  <a:gd name="T43" fmla="*/ 75 h 321"/>
                  <a:gd name="T44" fmla="*/ 69 w 712"/>
                  <a:gd name="T45" fmla="*/ 104 h 321"/>
                  <a:gd name="T46" fmla="*/ 102 w 712"/>
                  <a:gd name="T47" fmla="*/ 132 h 321"/>
                  <a:gd name="T48" fmla="*/ 143 w 712"/>
                  <a:gd name="T49" fmla="*/ 162 h 321"/>
                  <a:gd name="T50" fmla="*/ 186 w 712"/>
                  <a:gd name="T51" fmla="*/ 191 h 321"/>
                  <a:gd name="T52" fmla="*/ 235 w 712"/>
                  <a:gd name="T53" fmla="*/ 219 h 321"/>
                  <a:gd name="T54" fmla="*/ 286 w 712"/>
                  <a:gd name="T55" fmla="*/ 244 h 321"/>
                  <a:gd name="T56" fmla="*/ 342 w 712"/>
                  <a:gd name="T57" fmla="*/ 267 h 321"/>
                  <a:gd name="T58" fmla="*/ 400 w 712"/>
                  <a:gd name="T59" fmla="*/ 286 h 321"/>
                  <a:gd name="T60" fmla="*/ 459 w 712"/>
                  <a:gd name="T61" fmla="*/ 302 h 321"/>
                  <a:gd name="T62" fmla="*/ 522 w 712"/>
                  <a:gd name="T63" fmla="*/ 314 h 321"/>
                  <a:gd name="T64" fmla="*/ 583 w 712"/>
                  <a:gd name="T65" fmla="*/ 321 h 321"/>
                  <a:gd name="T66" fmla="*/ 645 w 712"/>
                  <a:gd name="T67" fmla="*/ 321 h 321"/>
                  <a:gd name="T68" fmla="*/ 707 w 712"/>
                  <a:gd name="T69" fmla="*/ 315 h 321"/>
                  <a:gd name="T70" fmla="*/ 708 w 712"/>
                  <a:gd name="T71" fmla="*/ 315 h 321"/>
                  <a:gd name="T72" fmla="*/ 707 w 712"/>
                  <a:gd name="T73" fmla="*/ 315 h 321"/>
                  <a:gd name="T74" fmla="*/ 711 w 712"/>
                  <a:gd name="T75" fmla="*/ 314 h 321"/>
                  <a:gd name="T76" fmla="*/ 712 w 712"/>
                  <a:gd name="T77" fmla="*/ 311 h 321"/>
                  <a:gd name="T78" fmla="*/ 711 w 712"/>
                  <a:gd name="T79" fmla="*/ 307 h 321"/>
                  <a:gd name="T80" fmla="*/ 707 w 712"/>
                  <a:gd name="T81" fmla="*/ 306 h 321"/>
                  <a:gd name="T82" fmla="*/ 706 w 712"/>
                  <a:gd name="T83" fmla="*/ 306 h 321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712"/>
                  <a:gd name="T127" fmla="*/ 0 h 321"/>
                  <a:gd name="T128" fmla="*/ 712 w 712"/>
                  <a:gd name="T129" fmla="*/ 321 h 321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712" h="321">
                    <a:moveTo>
                      <a:pt x="706" y="306"/>
                    </a:moveTo>
                    <a:lnTo>
                      <a:pt x="707" y="306"/>
                    </a:lnTo>
                    <a:lnTo>
                      <a:pt x="645" y="312"/>
                    </a:lnTo>
                    <a:lnTo>
                      <a:pt x="583" y="312"/>
                    </a:lnTo>
                    <a:lnTo>
                      <a:pt x="522" y="305"/>
                    </a:lnTo>
                    <a:lnTo>
                      <a:pt x="462" y="293"/>
                    </a:lnTo>
                    <a:lnTo>
                      <a:pt x="402" y="277"/>
                    </a:lnTo>
                    <a:lnTo>
                      <a:pt x="344" y="258"/>
                    </a:lnTo>
                    <a:lnTo>
                      <a:pt x="290" y="235"/>
                    </a:lnTo>
                    <a:lnTo>
                      <a:pt x="239" y="209"/>
                    </a:lnTo>
                    <a:lnTo>
                      <a:pt x="191" y="182"/>
                    </a:lnTo>
                    <a:lnTo>
                      <a:pt x="147" y="153"/>
                    </a:lnTo>
                    <a:lnTo>
                      <a:pt x="109" y="125"/>
                    </a:lnTo>
                    <a:lnTo>
                      <a:pt x="76" y="97"/>
                    </a:lnTo>
                    <a:lnTo>
                      <a:pt x="48" y="68"/>
                    </a:lnTo>
                    <a:lnTo>
                      <a:pt x="29" y="44"/>
                    </a:lnTo>
                    <a:lnTo>
                      <a:pt x="15" y="21"/>
                    </a:lnTo>
                    <a:lnTo>
                      <a:pt x="9" y="0"/>
                    </a:lnTo>
                    <a:lnTo>
                      <a:pt x="0" y="0"/>
                    </a:lnTo>
                    <a:lnTo>
                      <a:pt x="6" y="23"/>
                    </a:lnTo>
                    <a:lnTo>
                      <a:pt x="19" y="48"/>
                    </a:lnTo>
                    <a:lnTo>
                      <a:pt x="41" y="75"/>
                    </a:lnTo>
                    <a:lnTo>
                      <a:pt x="69" y="104"/>
                    </a:lnTo>
                    <a:lnTo>
                      <a:pt x="102" y="132"/>
                    </a:lnTo>
                    <a:lnTo>
                      <a:pt x="143" y="162"/>
                    </a:lnTo>
                    <a:lnTo>
                      <a:pt x="186" y="191"/>
                    </a:lnTo>
                    <a:lnTo>
                      <a:pt x="235" y="219"/>
                    </a:lnTo>
                    <a:lnTo>
                      <a:pt x="286" y="244"/>
                    </a:lnTo>
                    <a:lnTo>
                      <a:pt x="342" y="267"/>
                    </a:lnTo>
                    <a:lnTo>
                      <a:pt x="400" y="286"/>
                    </a:lnTo>
                    <a:lnTo>
                      <a:pt x="459" y="302"/>
                    </a:lnTo>
                    <a:lnTo>
                      <a:pt x="522" y="314"/>
                    </a:lnTo>
                    <a:lnTo>
                      <a:pt x="583" y="321"/>
                    </a:lnTo>
                    <a:lnTo>
                      <a:pt x="645" y="321"/>
                    </a:lnTo>
                    <a:lnTo>
                      <a:pt x="707" y="315"/>
                    </a:lnTo>
                    <a:lnTo>
                      <a:pt x="708" y="315"/>
                    </a:lnTo>
                    <a:lnTo>
                      <a:pt x="707" y="315"/>
                    </a:lnTo>
                    <a:lnTo>
                      <a:pt x="711" y="314"/>
                    </a:lnTo>
                    <a:lnTo>
                      <a:pt x="712" y="311"/>
                    </a:lnTo>
                    <a:lnTo>
                      <a:pt x="711" y="307"/>
                    </a:lnTo>
                    <a:lnTo>
                      <a:pt x="707" y="306"/>
                    </a:lnTo>
                    <a:lnTo>
                      <a:pt x="706" y="30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0534" name="Freeform 27"/>
              <p:cNvSpPr>
                <a:spLocks/>
              </p:cNvSpPr>
              <p:nvPr/>
            </p:nvSpPr>
            <p:spPr bwMode="auto">
              <a:xfrm>
                <a:off x="2904" y="2223"/>
                <a:ext cx="31" cy="16"/>
              </a:xfrm>
              <a:custGeom>
                <a:avLst/>
                <a:gdLst>
                  <a:gd name="T0" fmla="*/ 59 w 61"/>
                  <a:gd name="T1" fmla="*/ 0 h 32"/>
                  <a:gd name="T2" fmla="*/ 54 w 61"/>
                  <a:gd name="T3" fmla="*/ 0 h 32"/>
                  <a:gd name="T4" fmla="*/ 53 w 61"/>
                  <a:gd name="T5" fmla="*/ 0 h 32"/>
                  <a:gd name="T6" fmla="*/ 52 w 61"/>
                  <a:gd name="T7" fmla="*/ 2 h 32"/>
                  <a:gd name="T8" fmla="*/ 46 w 61"/>
                  <a:gd name="T9" fmla="*/ 3 h 32"/>
                  <a:gd name="T10" fmla="*/ 39 w 61"/>
                  <a:gd name="T11" fmla="*/ 7 h 32"/>
                  <a:gd name="T12" fmla="*/ 32 w 61"/>
                  <a:gd name="T13" fmla="*/ 10 h 32"/>
                  <a:gd name="T14" fmla="*/ 23 w 61"/>
                  <a:gd name="T15" fmla="*/ 14 h 32"/>
                  <a:gd name="T16" fmla="*/ 11 w 61"/>
                  <a:gd name="T17" fmla="*/ 18 h 32"/>
                  <a:gd name="T18" fmla="*/ 0 w 61"/>
                  <a:gd name="T19" fmla="*/ 23 h 32"/>
                  <a:gd name="T20" fmla="*/ 2 w 61"/>
                  <a:gd name="T21" fmla="*/ 32 h 32"/>
                  <a:gd name="T22" fmla="*/ 14 w 61"/>
                  <a:gd name="T23" fmla="*/ 28 h 32"/>
                  <a:gd name="T24" fmla="*/ 25 w 61"/>
                  <a:gd name="T25" fmla="*/ 23 h 32"/>
                  <a:gd name="T26" fmla="*/ 35 w 61"/>
                  <a:gd name="T27" fmla="*/ 19 h 32"/>
                  <a:gd name="T28" fmla="*/ 44 w 61"/>
                  <a:gd name="T29" fmla="*/ 16 h 32"/>
                  <a:gd name="T30" fmla="*/ 48 w 61"/>
                  <a:gd name="T31" fmla="*/ 13 h 32"/>
                  <a:gd name="T32" fmla="*/ 54 w 61"/>
                  <a:gd name="T33" fmla="*/ 11 h 32"/>
                  <a:gd name="T34" fmla="*/ 58 w 61"/>
                  <a:gd name="T35" fmla="*/ 9 h 32"/>
                  <a:gd name="T36" fmla="*/ 59 w 61"/>
                  <a:gd name="T37" fmla="*/ 9 h 32"/>
                  <a:gd name="T38" fmla="*/ 54 w 61"/>
                  <a:gd name="T39" fmla="*/ 9 h 32"/>
                  <a:gd name="T40" fmla="*/ 59 w 61"/>
                  <a:gd name="T41" fmla="*/ 9 h 32"/>
                  <a:gd name="T42" fmla="*/ 61 w 61"/>
                  <a:gd name="T43" fmla="*/ 7 h 32"/>
                  <a:gd name="T44" fmla="*/ 61 w 61"/>
                  <a:gd name="T45" fmla="*/ 2 h 32"/>
                  <a:gd name="T46" fmla="*/ 58 w 61"/>
                  <a:gd name="T47" fmla="*/ 0 h 32"/>
                  <a:gd name="T48" fmla="*/ 54 w 61"/>
                  <a:gd name="T49" fmla="*/ 0 h 32"/>
                  <a:gd name="T50" fmla="*/ 59 w 61"/>
                  <a:gd name="T51" fmla="*/ 0 h 32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61"/>
                  <a:gd name="T79" fmla="*/ 0 h 32"/>
                  <a:gd name="T80" fmla="*/ 61 w 61"/>
                  <a:gd name="T81" fmla="*/ 32 h 32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61" h="32">
                    <a:moveTo>
                      <a:pt x="59" y="0"/>
                    </a:moveTo>
                    <a:lnTo>
                      <a:pt x="54" y="0"/>
                    </a:lnTo>
                    <a:lnTo>
                      <a:pt x="53" y="0"/>
                    </a:lnTo>
                    <a:lnTo>
                      <a:pt x="52" y="2"/>
                    </a:lnTo>
                    <a:lnTo>
                      <a:pt x="46" y="3"/>
                    </a:lnTo>
                    <a:lnTo>
                      <a:pt x="39" y="7"/>
                    </a:lnTo>
                    <a:lnTo>
                      <a:pt x="32" y="10"/>
                    </a:lnTo>
                    <a:lnTo>
                      <a:pt x="23" y="14"/>
                    </a:lnTo>
                    <a:lnTo>
                      <a:pt x="11" y="18"/>
                    </a:lnTo>
                    <a:lnTo>
                      <a:pt x="0" y="23"/>
                    </a:lnTo>
                    <a:lnTo>
                      <a:pt x="2" y="32"/>
                    </a:lnTo>
                    <a:lnTo>
                      <a:pt x="14" y="28"/>
                    </a:lnTo>
                    <a:lnTo>
                      <a:pt x="25" y="23"/>
                    </a:lnTo>
                    <a:lnTo>
                      <a:pt x="35" y="19"/>
                    </a:lnTo>
                    <a:lnTo>
                      <a:pt x="44" y="16"/>
                    </a:lnTo>
                    <a:lnTo>
                      <a:pt x="48" y="13"/>
                    </a:lnTo>
                    <a:lnTo>
                      <a:pt x="54" y="11"/>
                    </a:lnTo>
                    <a:lnTo>
                      <a:pt x="58" y="9"/>
                    </a:lnTo>
                    <a:lnTo>
                      <a:pt x="59" y="9"/>
                    </a:lnTo>
                    <a:lnTo>
                      <a:pt x="54" y="9"/>
                    </a:lnTo>
                    <a:lnTo>
                      <a:pt x="59" y="9"/>
                    </a:lnTo>
                    <a:lnTo>
                      <a:pt x="61" y="7"/>
                    </a:lnTo>
                    <a:lnTo>
                      <a:pt x="61" y="2"/>
                    </a:lnTo>
                    <a:lnTo>
                      <a:pt x="58" y="0"/>
                    </a:lnTo>
                    <a:lnTo>
                      <a:pt x="54" y="0"/>
                    </a:lnTo>
                    <a:lnTo>
                      <a:pt x="59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0535" name="Freeform 28"/>
              <p:cNvSpPr>
                <a:spLocks/>
              </p:cNvSpPr>
              <p:nvPr/>
            </p:nvSpPr>
            <p:spPr bwMode="auto">
              <a:xfrm>
                <a:off x="2932" y="2223"/>
                <a:ext cx="254" cy="116"/>
              </a:xfrm>
              <a:custGeom>
                <a:avLst/>
                <a:gdLst>
                  <a:gd name="T0" fmla="*/ 509 w 509"/>
                  <a:gd name="T1" fmla="*/ 222 h 231"/>
                  <a:gd name="T2" fmla="*/ 509 w 509"/>
                  <a:gd name="T3" fmla="*/ 222 h 231"/>
                  <a:gd name="T4" fmla="*/ 488 w 509"/>
                  <a:gd name="T5" fmla="*/ 216 h 231"/>
                  <a:gd name="T6" fmla="*/ 463 w 509"/>
                  <a:gd name="T7" fmla="*/ 208 h 231"/>
                  <a:gd name="T8" fmla="*/ 434 w 509"/>
                  <a:gd name="T9" fmla="*/ 199 h 231"/>
                  <a:gd name="T10" fmla="*/ 403 w 509"/>
                  <a:gd name="T11" fmla="*/ 186 h 231"/>
                  <a:gd name="T12" fmla="*/ 369 w 509"/>
                  <a:gd name="T13" fmla="*/ 174 h 231"/>
                  <a:gd name="T14" fmla="*/ 333 w 509"/>
                  <a:gd name="T15" fmla="*/ 159 h 231"/>
                  <a:gd name="T16" fmla="*/ 295 w 509"/>
                  <a:gd name="T17" fmla="*/ 143 h 231"/>
                  <a:gd name="T18" fmla="*/ 259 w 509"/>
                  <a:gd name="T19" fmla="*/ 126 h 231"/>
                  <a:gd name="T20" fmla="*/ 221 w 509"/>
                  <a:gd name="T21" fmla="*/ 109 h 231"/>
                  <a:gd name="T22" fmla="*/ 183 w 509"/>
                  <a:gd name="T23" fmla="*/ 92 h 231"/>
                  <a:gd name="T24" fmla="*/ 148 w 509"/>
                  <a:gd name="T25" fmla="*/ 75 h 231"/>
                  <a:gd name="T26" fmla="*/ 113 w 509"/>
                  <a:gd name="T27" fmla="*/ 57 h 231"/>
                  <a:gd name="T28" fmla="*/ 81 w 509"/>
                  <a:gd name="T29" fmla="*/ 41 h 231"/>
                  <a:gd name="T30" fmla="*/ 52 w 509"/>
                  <a:gd name="T31" fmla="*/ 26 h 231"/>
                  <a:gd name="T32" fmla="*/ 27 w 509"/>
                  <a:gd name="T33" fmla="*/ 13 h 231"/>
                  <a:gd name="T34" fmla="*/ 5 w 509"/>
                  <a:gd name="T35" fmla="*/ 0 h 231"/>
                  <a:gd name="T36" fmla="*/ 0 w 509"/>
                  <a:gd name="T37" fmla="*/ 9 h 231"/>
                  <a:gd name="T38" fmla="*/ 22 w 509"/>
                  <a:gd name="T39" fmla="*/ 22 h 231"/>
                  <a:gd name="T40" fmla="*/ 47 w 509"/>
                  <a:gd name="T41" fmla="*/ 36 h 231"/>
                  <a:gd name="T42" fmla="*/ 76 w 509"/>
                  <a:gd name="T43" fmla="*/ 51 h 231"/>
                  <a:gd name="T44" fmla="*/ 108 w 509"/>
                  <a:gd name="T45" fmla="*/ 67 h 231"/>
                  <a:gd name="T46" fmla="*/ 143 w 509"/>
                  <a:gd name="T47" fmla="*/ 84 h 231"/>
                  <a:gd name="T48" fmla="*/ 179 w 509"/>
                  <a:gd name="T49" fmla="*/ 101 h 231"/>
                  <a:gd name="T50" fmla="*/ 217 w 509"/>
                  <a:gd name="T51" fmla="*/ 118 h 231"/>
                  <a:gd name="T52" fmla="*/ 255 w 509"/>
                  <a:gd name="T53" fmla="*/ 136 h 231"/>
                  <a:gd name="T54" fmla="*/ 293 w 509"/>
                  <a:gd name="T55" fmla="*/ 152 h 231"/>
                  <a:gd name="T56" fmla="*/ 331 w 509"/>
                  <a:gd name="T57" fmla="*/ 168 h 231"/>
                  <a:gd name="T58" fmla="*/ 366 w 509"/>
                  <a:gd name="T59" fmla="*/ 183 h 231"/>
                  <a:gd name="T60" fmla="*/ 401 w 509"/>
                  <a:gd name="T61" fmla="*/ 195 h 231"/>
                  <a:gd name="T62" fmla="*/ 432 w 509"/>
                  <a:gd name="T63" fmla="*/ 208 h 231"/>
                  <a:gd name="T64" fmla="*/ 461 w 509"/>
                  <a:gd name="T65" fmla="*/ 217 h 231"/>
                  <a:gd name="T66" fmla="*/ 486 w 509"/>
                  <a:gd name="T67" fmla="*/ 225 h 231"/>
                  <a:gd name="T68" fmla="*/ 507 w 509"/>
                  <a:gd name="T69" fmla="*/ 231 h 231"/>
                  <a:gd name="T70" fmla="*/ 507 w 509"/>
                  <a:gd name="T71" fmla="*/ 231 h 231"/>
                  <a:gd name="T72" fmla="*/ 509 w 509"/>
                  <a:gd name="T73" fmla="*/ 222 h 231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509"/>
                  <a:gd name="T112" fmla="*/ 0 h 231"/>
                  <a:gd name="T113" fmla="*/ 509 w 509"/>
                  <a:gd name="T114" fmla="*/ 231 h 231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509" h="231">
                    <a:moveTo>
                      <a:pt x="509" y="222"/>
                    </a:moveTo>
                    <a:lnTo>
                      <a:pt x="509" y="222"/>
                    </a:lnTo>
                    <a:lnTo>
                      <a:pt x="488" y="216"/>
                    </a:lnTo>
                    <a:lnTo>
                      <a:pt x="463" y="208"/>
                    </a:lnTo>
                    <a:lnTo>
                      <a:pt x="434" y="199"/>
                    </a:lnTo>
                    <a:lnTo>
                      <a:pt x="403" y="186"/>
                    </a:lnTo>
                    <a:lnTo>
                      <a:pt x="369" y="174"/>
                    </a:lnTo>
                    <a:lnTo>
                      <a:pt x="333" y="159"/>
                    </a:lnTo>
                    <a:lnTo>
                      <a:pt x="295" y="143"/>
                    </a:lnTo>
                    <a:lnTo>
                      <a:pt x="259" y="126"/>
                    </a:lnTo>
                    <a:lnTo>
                      <a:pt x="221" y="109"/>
                    </a:lnTo>
                    <a:lnTo>
                      <a:pt x="183" y="92"/>
                    </a:lnTo>
                    <a:lnTo>
                      <a:pt x="148" y="75"/>
                    </a:lnTo>
                    <a:lnTo>
                      <a:pt x="113" y="57"/>
                    </a:lnTo>
                    <a:lnTo>
                      <a:pt x="81" y="41"/>
                    </a:lnTo>
                    <a:lnTo>
                      <a:pt x="52" y="26"/>
                    </a:lnTo>
                    <a:lnTo>
                      <a:pt x="27" y="13"/>
                    </a:lnTo>
                    <a:lnTo>
                      <a:pt x="5" y="0"/>
                    </a:lnTo>
                    <a:lnTo>
                      <a:pt x="0" y="9"/>
                    </a:lnTo>
                    <a:lnTo>
                      <a:pt x="22" y="22"/>
                    </a:lnTo>
                    <a:lnTo>
                      <a:pt x="47" y="36"/>
                    </a:lnTo>
                    <a:lnTo>
                      <a:pt x="76" y="51"/>
                    </a:lnTo>
                    <a:lnTo>
                      <a:pt x="108" y="67"/>
                    </a:lnTo>
                    <a:lnTo>
                      <a:pt x="143" y="84"/>
                    </a:lnTo>
                    <a:lnTo>
                      <a:pt x="179" y="101"/>
                    </a:lnTo>
                    <a:lnTo>
                      <a:pt x="217" y="118"/>
                    </a:lnTo>
                    <a:lnTo>
                      <a:pt x="255" y="136"/>
                    </a:lnTo>
                    <a:lnTo>
                      <a:pt x="293" y="152"/>
                    </a:lnTo>
                    <a:lnTo>
                      <a:pt x="331" y="168"/>
                    </a:lnTo>
                    <a:lnTo>
                      <a:pt x="366" y="183"/>
                    </a:lnTo>
                    <a:lnTo>
                      <a:pt x="401" y="195"/>
                    </a:lnTo>
                    <a:lnTo>
                      <a:pt x="432" y="208"/>
                    </a:lnTo>
                    <a:lnTo>
                      <a:pt x="461" y="217"/>
                    </a:lnTo>
                    <a:lnTo>
                      <a:pt x="486" y="225"/>
                    </a:lnTo>
                    <a:lnTo>
                      <a:pt x="507" y="231"/>
                    </a:lnTo>
                    <a:lnTo>
                      <a:pt x="509" y="22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0536" name="Freeform 29"/>
              <p:cNvSpPr>
                <a:spLocks/>
              </p:cNvSpPr>
              <p:nvPr/>
            </p:nvSpPr>
            <p:spPr bwMode="auto">
              <a:xfrm>
                <a:off x="3185" y="2312"/>
                <a:ext cx="58" cy="28"/>
              </a:xfrm>
              <a:custGeom>
                <a:avLst/>
                <a:gdLst>
                  <a:gd name="T0" fmla="*/ 106 w 115"/>
                  <a:gd name="T1" fmla="*/ 0 h 57"/>
                  <a:gd name="T2" fmla="*/ 106 w 115"/>
                  <a:gd name="T3" fmla="*/ 0 h 57"/>
                  <a:gd name="T4" fmla="*/ 100 w 115"/>
                  <a:gd name="T5" fmla="*/ 12 h 57"/>
                  <a:gd name="T6" fmla="*/ 93 w 115"/>
                  <a:gd name="T7" fmla="*/ 23 h 57"/>
                  <a:gd name="T8" fmla="*/ 85 w 115"/>
                  <a:gd name="T9" fmla="*/ 32 h 57"/>
                  <a:gd name="T10" fmla="*/ 75 w 115"/>
                  <a:gd name="T11" fmla="*/ 39 h 57"/>
                  <a:gd name="T12" fmla="*/ 62 w 115"/>
                  <a:gd name="T13" fmla="*/ 45 h 57"/>
                  <a:gd name="T14" fmla="*/ 46 w 115"/>
                  <a:gd name="T15" fmla="*/ 47 h 57"/>
                  <a:gd name="T16" fmla="*/ 25 w 115"/>
                  <a:gd name="T17" fmla="*/ 47 h 57"/>
                  <a:gd name="T18" fmla="*/ 2 w 115"/>
                  <a:gd name="T19" fmla="*/ 44 h 57"/>
                  <a:gd name="T20" fmla="*/ 0 w 115"/>
                  <a:gd name="T21" fmla="*/ 53 h 57"/>
                  <a:gd name="T22" fmla="*/ 25 w 115"/>
                  <a:gd name="T23" fmla="*/ 57 h 57"/>
                  <a:gd name="T24" fmla="*/ 46 w 115"/>
                  <a:gd name="T25" fmla="*/ 57 h 57"/>
                  <a:gd name="T26" fmla="*/ 64 w 115"/>
                  <a:gd name="T27" fmla="*/ 54 h 57"/>
                  <a:gd name="T28" fmla="*/ 79 w 115"/>
                  <a:gd name="T29" fmla="*/ 48 h 57"/>
                  <a:gd name="T30" fmla="*/ 92 w 115"/>
                  <a:gd name="T31" fmla="*/ 39 h 57"/>
                  <a:gd name="T32" fmla="*/ 102 w 115"/>
                  <a:gd name="T33" fmla="*/ 28 h 57"/>
                  <a:gd name="T34" fmla="*/ 109 w 115"/>
                  <a:gd name="T35" fmla="*/ 16 h 57"/>
                  <a:gd name="T36" fmla="*/ 115 w 115"/>
                  <a:gd name="T37" fmla="*/ 2 h 57"/>
                  <a:gd name="T38" fmla="*/ 115 w 115"/>
                  <a:gd name="T39" fmla="*/ 2 h 57"/>
                  <a:gd name="T40" fmla="*/ 106 w 115"/>
                  <a:gd name="T41" fmla="*/ 0 h 57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115"/>
                  <a:gd name="T64" fmla="*/ 0 h 57"/>
                  <a:gd name="T65" fmla="*/ 115 w 115"/>
                  <a:gd name="T66" fmla="*/ 57 h 57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115" h="57">
                    <a:moveTo>
                      <a:pt x="106" y="0"/>
                    </a:moveTo>
                    <a:lnTo>
                      <a:pt x="106" y="0"/>
                    </a:lnTo>
                    <a:lnTo>
                      <a:pt x="100" y="12"/>
                    </a:lnTo>
                    <a:lnTo>
                      <a:pt x="93" y="23"/>
                    </a:lnTo>
                    <a:lnTo>
                      <a:pt x="85" y="32"/>
                    </a:lnTo>
                    <a:lnTo>
                      <a:pt x="75" y="39"/>
                    </a:lnTo>
                    <a:lnTo>
                      <a:pt x="62" y="45"/>
                    </a:lnTo>
                    <a:lnTo>
                      <a:pt x="46" y="47"/>
                    </a:lnTo>
                    <a:lnTo>
                      <a:pt x="25" y="47"/>
                    </a:lnTo>
                    <a:lnTo>
                      <a:pt x="2" y="44"/>
                    </a:lnTo>
                    <a:lnTo>
                      <a:pt x="0" y="53"/>
                    </a:lnTo>
                    <a:lnTo>
                      <a:pt x="25" y="57"/>
                    </a:lnTo>
                    <a:lnTo>
                      <a:pt x="46" y="57"/>
                    </a:lnTo>
                    <a:lnTo>
                      <a:pt x="64" y="54"/>
                    </a:lnTo>
                    <a:lnTo>
                      <a:pt x="79" y="48"/>
                    </a:lnTo>
                    <a:lnTo>
                      <a:pt x="92" y="39"/>
                    </a:lnTo>
                    <a:lnTo>
                      <a:pt x="102" y="28"/>
                    </a:lnTo>
                    <a:lnTo>
                      <a:pt x="109" y="16"/>
                    </a:lnTo>
                    <a:lnTo>
                      <a:pt x="115" y="2"/>
                    </a:lnTo>
                    <a:lnTo>
                      <a:pt x="106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0537" name="Freeform 30"/>
              <p:cNvSpPr>
                <a:spLocks/>
              </p:cNvSpPr>
              <p:nvPr/>
            </p:nvSpPr>
            <p:spPr bwMode="auto">
              <a:xfrm>
                <a:off x="3189" y="2268"/>
                <a:ext cx="54" cy="45"/>
              </a:xfrm>
              <a:custGeom>
                <a:avLst/>
                <a:gdLst>
                  <a:gd name="T0" fmla="*/ 0 w 108"/>
                  <a:gd name="T1" fmla="*/ 9 h 90"/>
                  <a:gd name="T2" fmla="*/ 0 w 108"/>
                  <a:gd name="T3" fmla="*/ 9 h 90"/>
                  <a:gd name="T4" fmla="*/ 18 w 108"/>
                  <a:gd name="T5" fmla="*/ 17 h 90"/>
                  <a:gd name="T6" fmla="*/ 38 w 108"/>
                  <a:gd name="T7" fmla="*/ 26 h 90"/>
                  <a:gd name="T8" fmla="*/ 56 w 108"/>
                  <a:gd name="T9" fmla="*/ 35 h 90"/>
                  <a:gd name="T10" fmla="*/ 73 w 108"/>
                  <a:gd name="T11" fmla="*/ 46 h 90"/>
                  <a:gd name="T12" fmla="*/ 85 w 108"/>
                  <a:gd name="T13" fmla="*/ 57 h 90"/>
                  <a:gd name="T14" fmla="*/ 94 w 108"/>
                  <a:gd name="T15" fmla="*/ 67 h 90"/>
                  <a:gd name="T16" fmla="*/ 99 w 108"/>
                  <a:gd name="T17" fmla="*/ 78 h 90"/>
                  <a:gd name="T18" fmla="*/ 98 w 108"/>
                  <a:gd name="T19" fmla="*/ 88 h 90"/>
                  <a:gd name="T20" fmla="*/ 107 w 108"/>
                  <a:gd name="T21" fmla="*/ 90 h 90"/>
                  <a:gd name="T22" fmla="*/ 108 w 108"/>
                  <a:gd name="T23" fmla="*/ 78 h 90"/>
                  <a:gd name="T24" fmla="*/ 104 w 108"/>
                  <a:gd name="T25" fmla="*/ 63 h 90"/>
                  <a:gd name="T26" fmla="*/ 92 w 108"/>
                  <a:gd name="T27" fmla="*/ 50 h 90"/>
                  <a:gd name="T28" fmla="*/ 79 w 108"/>
                  <a:gd name="T29" fmla="*/ 39 h 90"/>
                  <a:gd name="T30" fmla="*/ 61 w 108"/>
                  <a:gd name="T31" fmla="*/ 26 h 90"/>
                  <a:gd name="T32" fmla="*/ 43 w 108"/>
                  <a:gd name="T33" fmla="*/ 17 h 90"/>
                  <a:gd name="T34" fmla="*/ 23 w 108"/>
                  <a:gd name="T35" fmla="*/ 8 h 90"/>
                  <a:gd name="T36" fmla="*/ 2 w 108"/>
                  <a:gd name="T37" fmla="*/ 0 h 90"/>
                  <a:gd name="T38" fmla="*/ 2 w 108"/>
                  <a:gd name="T39" fmla="*/ 0 h 90"/>
                  <a:gd name="T40" fmla="*/ 0 w 108"/>
                  <a:gd name="T41" fmla="*/ 9 h 90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108"/>
                  <a:gd name="T64" fmla="*/ 0 h 90"/>
                  <a:gd name="T65" fmla="*/ 108 w 108"/>
                  <a:gd name="T66" fmla="*/ 90 h 90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108" h="90">
                    <a:moveTo>
                      <a:pt x="0" y="9"/>
                    </a:moveTo>
                    <a:lnTo>
                      <a:pt x="0" y="9"/>
                    </a:lnTo>
                    <a:lnTo>
                      <a:pt x="18" y="17"/>
                    </a:lnTo>
                    <a:lnTo>
                      <a:pt x="38" y="26"/>
                    </a:lnTo>
                    <a:lnTo>
                      <a:pt x="56" y="35"/>
                    </a:lnTo>
                    <a:lnTo>
                      <a:pt x="73" y="46"/>
                    </a:lnTo>
                    <a:lnTo>
                      <a:pt x="85" y="57"/>
                    </a:lnTo>
                    <a:lnTo>
                      <a:pt x="94" y="67"/>
                    </a:lnTo>
                    <a:lnTo>
                      <a:pt x="99" y="78"/>
                    </a:lnTo>
                    <a:lnTo>
                      <a:pt x="98" y="88"/>
                    </a:lnTo>
                    <a:lnTo>
                      <a:pt x="107" y="90"/>
                    </a:lnTo>
                    <a:lnTo>
                      <a:pt x="108" y="78"/>
                    </a:lnTo>
                    <a:lnTo>
                      <a:pt x="104" y="63"/>
                    </a:lnTo>
                    <a:lnTo>
                      <a:pt x="92" y="50"/>
                    </a:lnTo>
                    <a:lnTo>
                      <a:pt x="79" y="39"/>
                    </a:lnTo>
                    <a:lnTo>
                      <a:pt x="61" y="26"/>
                    </a:lnTo>
                    <a:lnTo>
                      <a:pt x="43" y="17"/>
                    </a:lnTo>
                    <a:lnTo>
                      <a:pt x="23" y="8"/>
                    </a:lnTo>
                    <a:lnTo>
                      <a:pt x="2" y="0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0538" name="Freeform 31"/>
              <p:cNvSpPr>
                <a:spLocks/>
              </p:cNvSpPr>
              <p:nvPr/>
            </p:nvSpPr>
            <p:spPr bwMode="auto">
              <a:xfrm>
                <a:off x="2965" y="2190"/>
                <a:ext cx="225" cy="82"/>
              </a:xfrm>
              <a:custGeom>
                <a:avLst/>
                <a:gdLst>
                  <a:gd name="T0" fmla="*/ 2 w 450"/>
                  <a:gd name="T1" fmla="*/ 0 h 166"/>
                  <a:gd name="T2" fmla="*/ 3 w 450"/>
                  <a:gd name="T3" fmla="*/ 9 h 166"/>
                  <a:gd name="T4" fmla="*/ 8 w 450"/>
                  <a:gd name="T5" fmla="*/ 11 h 166"/>
                  <a:gd name="T6" fmla="*/ 21 w 450"/>
                  <a:gd name="T7" fmla="*/ 15 h 166"/>
                  <a:gd name="T8" fmla="*/ 40 w 450"/>
                  <a:gd name="T9" fmla="*/ 22 h 166"/>
                  <a:gd name="T10" fmla="*/ 66 w 450"/>
                  <a:gd name="T11" fmla="*/ 31 h 166"/>
                  <a:gd name="T12" fmla="*/ 96 w 450"/>
                  <a:gd name="T13" fmla="*/ 42 h 166"/>
                  <a:gd name="T14" fmla="*/ 130 w 450"/>
                  <a:gd name="T15" fmla="*/ 54 h 166"/>
                  <a:gd name="T16" fmla="*/ 167 w 450"/>
                  <a:gd name="T17" fmla="*/ 67 h 166"/>
                  <a:gd name="T18" fmla="*/ 206 w 450"/>
                  <a:gd name="T19" fmla="*/ 81 h 166"/>
                  <a:gd name="T20" fmla="*/ 245 w 450"/>
                  <a:gd name="T21" fmla="*/ 95 h 166"/>
                  <a:gd name="T22" fmla="*/ 284 w 450"/>
                  <a:gd name="T23" fmla="*/ 107 h 166"/>
                  <a:gd name="T24" fmla="*/ 322 w 450"/>
                  <a:gd name="T25" fmla="*/ 121 h 166"/>
                  <a:gd name="T26" fmla="*/ 357 w 450"/>
                  <a:gd name="T27" fmla="*/ 134 h 166"/>
                  <a:gd name="T28" fmla="*/ 388 w 450"/>
                  <a:gd name="T29" fmla="*/ 144 h 166"/>
                  <a:gd name="T30" fmla="*/ 413 w 450"/>
                  <a:gd name="T31" fmla="*/ 153 h 166"/>
                  <a:gd name="T32" fmla="*/ 434 w 450"/>
                  <a:gd name="T33" fmla="*/ 161 h 166"/>
                  <a:gd name="T34" fmla="*/ 448 w 450"/>
                  <a:gd name="T35" fmla="*/ 166 h 166"/>
                  <a:gd name="T36" fmla="*/ 450 w 450"/>
                  <a:gd name="T37" fmla="*/ 157 h 166"/>
                  <a:gd name="T38" fmla="*/ 436 w 450"/>
                  <a:gd name="T39" fmla="*/ 152 h 166"/>
                  <a:gd name="T40" fmla="*/ 416 w 450"/>
                  <a:gd name="T41" fmla="*/ 144 h 166"/>
                  <a:gd name="T42" fmla="*/ 390 w 450"/>
                  <a:gd name="T43" fmla="*/ 135 h 166"/>
                  <a:gd name="T44" fmla="*/ 359 w 450"/>
                  <a:gd name="T45" fmla="*/ 124 h 166"/>
                  <a:gd name="T46" fmla="*/ 325 w 450"/>
                  <a:gd name="T47" fmla="*/ 112 h 166"/>
                  <a:gd name="T48" fmla="*/ 287 w 450"/>
                  <a:gd name="T49" fmla="*/ 98 h 166"/>
                  <a:gd name="T50" fmla="*/ 248 w 450"/>
                  <a:gd name="T51" fmla="*/ 85 h 166"/>
                  <a:gd name="T52" fmla="*/ 208 w 450"/>
                  <a:gd name="T53" fmla="*/ 72 h 166"/>
                  <a:gd name="T54" fmla="*/ 169 w 450"/>
                  <a:gd name="T55" fmla="*/ 58 h 166"/>
                  <a:gd name="T56" fmla="*/ 132 w 450"/>
                  <a:gd name="T57" fmla="*/ 45 h 166"/>
                  <a:gd name="T58" fmla="*/ 98 w 450"/>
                  <a:gd name="T59" fmla="*/ 32 h 166"/>
                  <a:gd name="T60" fmla="*/ 68 w 450"/>
                  <a:gd name="T61" fmla="*/ 22 h 166"/>
                  <a:gd name="T62" fmla="*/ 43 w 450"/>
                  <a:gd name="T63" fmla="*/ 13 h 166"/>
                  <a:gd name="T64" fmla="*/ 23 w 450"/>
                  <a:gd name="T65" fmla="*/ 6 h 166"/>
                  <a:gd name="T66" fmla="*/ 10 w 450"/>
                  <a:gd name="T67" fmla="*/ 1 h 166"/>
                  <a:gd name="T68" fmla="*/ 6 w 450"/>
                  <a:gd name="T69" fmla="*/ 0 h 166"/>
                  <a:gd name="T70" fmla="*/ 7 w 450"/>
                  <a:gd name="T71" fmla="*/ 9 h 166"/>
                  <a:gd name="T72" fmla="*/ 6 w 450"/>
                  <a:gd name="T73" fmla="*/ 0 h 166"/>
                  <a:gd name="T74" fmla="*/ 2 w 450"/>
                  <a:gd name="T75" fmla="*/ 1 h 166"/>
                  <a:gd name="T76" fmla="*/ 0 w 450"/>
                  <a:gd name="T77" fmla="*/ 4 h 166"/>
                  <a:gd name="T78" fmla="*/ 1 w 450"/>
                  <a:gd name="T79" fmla="*/ 7 h 166"/>
                  <a:gd name="T80" fmla="*/ 3 w 450"/>
                  <a:gd name="T81" fmla="*/ 9 h 166"/>
                  <a:gd name="T82" fmla="*/ 2 w 450"/>
                  <a:gd name="T83" fmla="*/ 0 h 16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450"/>
                  <a:gd name="T127" fmla="*/ 0 h 166"/>
                  <a:gd name="T128" fmla="*/ 450 w 450"/>
                  <a:gd name="T129" fmla="*/ 166 h 16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450" h="166">
                    <a:moveTo>
                      <a:pt x="2" y="0"/>
                    </a:moveTo>
                    <a:lnTo>
                      <a:pt x="3" y="9"/>
                    </a:lnTo>
                    <a:lnTo>
                      <a:pt x="8" y="11"/>
                    </a:lnTo>
                    <a:lnTo>
                      <a:pt x="21" y="15"/>
                    </a:lnTo>
                    <a:lnTo>
                      <a:pt x="40" y="22"/>
                    </a:lnTo>
                    <a:lnTo>
                      <a:pt x="66" y="31"/>
                    </a:lnTo>
                    <a:lnTo>
                      <a:pt x="96" y="42"/>
                    </a:lnTo>
                    <a:lnTo>
                      <a:pt x="130" y="54"/>
                    </a:lnTo>
                    <a:lnTo>
                      <a:pt x="167" y="67"/>
                    </a:lnTo>
                    <a:lnTo>
                      <a:pt x="206" y="81"/>
                    </a:lnTo>
                    <a:lnTo>
                      <a:pt x="245" y="95"/>
                    </a:lnTo>
                    <a:lnTo>
                      <a:pt x="284" y="107"/>
                    </a:lnTo>
                    <a:lnTo>
                      <a:pt x="322" y="121"/>
                    </a:lnTo>
                    <a:lnTo>
                      <a:pt x="357" y="134"/>
                    </a:lnTo>
                    <a:lnTo>
                      <a:pt x="388" y="144"/>
                    </a:lnTo>
                    <a:lnTo>
                      <a:pt x="413" y="153"/>
                    </a:lnTo>
                    <a:lnTo>
                      <a:pt x="434" y="161"/>
                    </a:lnTo>
                    <a:lnTo>
                      <a:pt x="448" y="166"/>
                    </a:lnTo>
                    <a:lnTo>
                      <a:pt x="450" y="157"/>
                    </a:lnTo>
                    <a:lnTo>
                      <a:pt x="436" y="152"/>
                    </a:lnTo>
                    <a:lnTo>
                      <a:pt x="416" y="144"/>
                    </a:lnTo>
                    <a:lnTo>
                      <a:pt x="390" y="135"/>
                    </a:lnTo>
                    <a:lnTo>
                      <a:pt x="359" y="124"/>
                    </a:lnTo>
                    <a:lnTo>
                      <a:pt x="325" y="112"/>
                    </a:lnTo>
                    <a:lnTo>
                      <a:pt x="287" y="98"/>
                    </a:lnTo>
                    <a:lnTo>
                      <a:pt x="248" y="85"/>
                    </a:lnTo>
                    <a:lnTo>
                      <a:pt x="208" y="72"/>
                    </a:lnTo>
                    <a:lnTo>
                      <a:pt x="169" y="58"/>
                    </a:lnTo>
                    <a:lnTo>
                      <a:pt x="132" y="45"/>
                    </a:lnTo>
                    <a:lnTo>
                      <a:pt x="98" y="32"/>
                    </a:lnTo>
                    <a:lnTo>
                      <a:pt x="68" y="22"/>
                    </a:lnTo>
                    <a:lnTo>
                      <a:pt x="43" y="13"/>
                    </a:lnTo>
                    <a:lnTo>
                      <a:pt x="23" y="6"/>
                    </a:lnTo>
                    <a:lnTo>
                      <a:pt x="10" y="1"/>
                    </a:lnTo>
                    <a:lnTo>
                      <a:pt x="6" y="0"/>
                    </a:lnTo>
                    <a:lnTo>
                      <a:pt x="7" y="9"/>
                    </a:lnTo>
                    <a:lnTo>
                      <a:pt x="6" y="0"/>
                    </a:lnTo>
                    <a:lnTo>
                      <a:pt x="2" y="1"/>
                    </a:lnTo>
                    <a:lnTo>
                      <a:pt x="0" y="4"/>
                    </a:lnTo>
                    <a:lnTo>
                      <a:pt x="1" y="7"/>
                    </a:lnTo>
                    <a:lnTo>
                      <a:pt x="3" y="9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0539" name="Freeform 32"/>
              <p:cNvSpPr>
                <a:spLocks/>
              </p:cNvSpPr>
              <p:nvPr/>
            </p:nvSpPr>
            <p:spPr bwMode="auto">
              <a:xfrm>
                <a:off x="2966" y="2168"/>
                <a:ext cx="20" cy="26"/>
              </a:xfrm>
              <a:custGeom>
                <a:avLst/>
                <a:gdLst>
                  <a:gd name="T0" fmla="*/ 35 w 39"/>
                  <a:gd name="T1" fmla="*/ 9 h 51"/>
                  <a:gd name="T2" fmla="*/ 30 w 39"/>
                  <a:gd name="T3" fmla="*/ 3 h 51"/>
                  <a:gd name="T4" fmla="*/ 28 w 39"/>
                  <a:gd name="T5" fmla="*/ 8 h 51"/>
                  <a:gd name="T6" fmla="*/ 22 w 39"/>
                  <a:gd name="T7" fmla="*/ 19 h 51"/>
                  <a:gd name="T8" fmla="*/ 13 w 39"/>
                  <a:gd name="T9" fmla="*/ 32 h 51"/>
                  <a:gd name="T10" fmla="*/ 0 w 39"/>
                  <a:gd name="T11" fmla="*/ 42 h 51"/>
                  <a:gd name="T12" fmla="*/ 5 w 39"/>
                  <a:gd name="T13" fmla="*/ 51 h 51"/>
                  <a:gd name="T14" fmla="*/ 20 w 39"/>
                  <a:gd name="T15" fmla="*/ 39 h 51"/>
                  <a:gd name="T16" fmla="*/ 31 w 39"/>
                  <a:gd name="T17" fmla="*/ 24 h 51"/>
                  <a:gd name="T18" fmla="*/ 37 w 39"/>
                  <a:gd name="T19" fmla="*/ 12 h 51"/>
                  <a:gd name="T20" fmla="*/ 39 w 39"/>
                  <a:gd name="T21" fmla="*/ 5 h 51"/>
                  <a:gd name="T22" fmla="*/ 35 w 39"/>
                  <a:gd name="T23" fmla="*/ 0 h 51"/>
                  <a:gd name="T24" fmla="*/ 39 w 39"/>
                  <a:gd name="T25" fmla="*/ 5 h 51"/>
                  <a:gd name="T26" fmla="*/ 38 w 39"/>
                  <a:gd name="T27" fmla="*/ 2 h 51"/>
                  <a:gd name="T28" fmla="*/ 36 w 39"/>
                  <a:gd name="T29" fmla="*/ 0 h 51"/>
                  <a:gd name="T30" fmla="*/ 32 w 39"/>
                  <a:gd name="T31" fmla="*/ 0 h 51"/>
                  <a:gd name="T32" fmla="*/ 30 w 39"/>
                  <a:gd name="T33" fmla="*/ 3 h 51"/>
                  <a:gd name="T34" fmla="*/ 35 w 39"/>
                  <a:gd name="T35" fmla="*/ 9 h 51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39"/>
                  <a:gd name="T55" fmla="*/ 0 h 51"/>
                  <a:gd name="T56" fmla="*/ 39 w 39"/>
                  <a:gd name="T57" fmla="*/ 51 h 51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39" h="51">
                    <a:moveTo>
                      <a:pt x="35" y="9"/>
                    </a:moveTo>
                    <a:lnTo>
                      <a:pt x="30" y="3"/>
                    </a:lnTo>
                    <a:lnTo>
                      <a:pt x="28" y="8"/>
                    </a:lnTo>
                    <a:lnTo>
                      <a:pt x="22" y="19"/>
                    </a:lnTo>
                    <a:lnTo>
                      <a:pt x="13" y="32"/>
                    </a:lnTo>
                    <a:lnTo>
                      <a:pt x="0" y="42"/>
                    </a:lnTo>
                    <a:lnTo>
                      <a:pt x="5" y="51"/>
                    </a:lnTo>
                    <a:lnTo>
                      <a:pt x="20" y="39"/>
                    </a:lnTo>
                    <a:lnTo>
                      <a:pt x="31" y="24"/>
                    </a:lnTo>
                    <a:lnTo>
                      <a:pt x="37" y="12"/>
                    </a:lnTo>
                    <a:lnTo>
                      <a:pt x="39" y="5"/>
                    </a:lnTo>
                    <a:lnTo>
                      <a:pt x="35" y="0"/>
                    </a:lnTo>
                    <a:lnTo>
                      <a:pt x="39" y="5"/>
                    </a:lnTo>
                    <a:lnTo>
                      <a:pt x="38" y="2"/>
                    </a:lnTo>
                    <a:lnTo>
                      <a:pt x="36" y="0"/>
                    </a:lnTo>
                    <a:lnTo>
                      <a:pt x="32" y="0"/>
                    </a:lnTo>
                    <a:lnTo>
                      <a:pt x="30" y="3"/>
                    </a:lnTo>
                    <a:lnTo>
                      <a:pt x="35" y="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0540" name="Freeform 33"/>
              <p:cNvSpPr>
                <a:spLocks/>
              </p:cNvSpPr>
              <p:nvPr/>
            </p:nvSpPr>
            <p:spPr bwMode="auto">
              <a:xfrm>
                <a:off x="2736" y="2128"/>
                <a:ext cx="247" cy="47"/>
              </a:xfrm>
              <a:custGeom>
                <a:avLst/>
                <a:gdLst>
                  <a:gd name="T0" fmla="*/ 0 w 496"/>
                  <a:gd name="T1" fmla="*/ 9 h 95"/>
                  <a:gd name="T2" fmla="*/ 0 w 496"/>
                  <a:gd name="T3" fmla="*/ 9 h 95"/>
                  <a:gd name="T4" fmla="*/ 30 w 496"/>
                  <a:gd name="T5" fmla="*/ 21 h 95"/>
                  <a:gd name="T6" fmla="*/ 60 w 496"/>
                  <a:gd name="T7" fmla="*/ 32 h 95"/>
                  <a:gd name="T8" fmla="*/ 91 w 496"/>
                  <a:gd name="T9" fmla="*/ 43 h 95"/>
                  <a:gd name="T10" fmla="*/ 124 w 496"/>
                  <a:gd name="T11" fmla="*/ 52 h 95"/>
                  <a:gd name="T12" fmla="*/ 157 w 496"/>
                  <a:gd name="T13" fmla="*/ 60 h 95"/>
                  <a:gd name="T14" fmla="*/ 192 w 496"/>
                  <a:gd name="T15" fmla="*/ 68 h 95"/>
                  <a:gd name="T16" fmla="*/ 226 w 496"/>
                  <a:gd name="T17" fmla="*/ 75 h 95"/>
                  <a:gd name="T18" fmla="*/ 261 w 496"/>
                  <a:gd name="T19" fmla="*/ 79 h 95"/>
                  <a:gd name="T20" fmla="*/ 294 w 496"/>
                  <a:gd name="T21" fmla="*/ 84 h 95"/>
                  <a:gd name="T22" fmla="*/ 328 w 496"/>
                  <a:gd name="T23" fmla="*/ 89 h 95"/>
                  <a:gd name="T24" fmla="*/ 360 w 496"/>
                  <a:gd name="T25" fmla="*/ 91 h 95"/>
                  <a:gd name="T26" fmla="*/ 390 w 496"/>
                  <a:gd name="T27" fmla="*/ 93 h 95"/>
                  <a:gd name="T28" fmla="*/ 420 w 496"/>
                  <a:gd name="T29" fmla="*/ 95 h 95"/>
                  <a:gd name="T30" fmla="*/ 447 w 496"/>
                  <a:gd name="T31" fmla="*/ 94 h 95"/>
                  <a:gd name="T32" fmla="*/ 473 w 496"/>
                  <a:gd name="T33" fmla="*/ 93 h 95"/>
                  <a:gd name="T34" fmla="*/ 496 w 496"/>
                  <a:gd name="T35" fmla="*/ 91 h 95"/>
                  <a:gd name="T36" fmla="*/ 496 w 496"/>
                  <a:gd name="T37" fmla="*/ 82 h 95"/>
                  <a:gd name="T38" fmla="*/ 473 w 496"/>
                  <a:gd name="T39" fmla="*/ 84 h 95"/>
                  <a:gd name="T40" fmla="*/ 447 w 496"/>
                  <a:gd name="T41" fmla="*/ 83 h 95"/>
                  <a:gd name="T42" fmla="*/ 420 w 496"/>
                  <a:gd name="T43" fmla="*/ 84 h 95"/>
                  <a:gd name="T44" fmla="*/ 390 w 496"/>
                  <a:gd name="T45" fmla="*/ 84 h 95"/>
                  <a:gd name="T46" fmla="*/ 360 w 496"/>
                  <a:gd name="T47" fmla="*/ 82 h 95"/>
                  <a:gd name="T48" fmla="*/ 328 w 496"/>
                  <a:gd name="T49" fmla="*/ 79 h 95"/>
                  <a:gd name="T50" fmla="*/ 294 w 496"/>
                  <a:gd name="T51" fmla="*/ 75 h 95"/>
                  <a:gd name="T52" fmla="*/ 261 w 496"/>
                  <a:gd name="T53" fmla="*/ 70 h 95"/>
                  <a:gd name="T54" fmla="*/ 226 w 496"/>
                  <a:gd name="T55" fmla="*/ 66 h 95"/>
                  <a:gd name="T56" fmla="*/ 194 w 496"/>
                  <a:gd name="T57" fmla="*/ 59 h 95"/>
                  <a:gd name="T58" fmla="*/ 159 w 496"/>
                  <a:gd name="T59" fmla="*/ 51 h 95"/>
                  <a:gd name="T60" fmla="*/ 126 w 496"/>
                  <a:gd name="T61" fmla="*/ 43 h 95"/>
                  <a:gd name="T62" fmla="*/ 94 w 496"/>
                  <a:gd name="T63" fmla="*/ 33 h 95"/>
                  <a:gd name="T64" fmla="*/ 63 w 496"/>
                  <a:gd name="T65" fmla="*/ 23 h 95"/>
                  <a:gd name="T66" fmla="*/ 33 w 496"/>
                  <a:gd name="T67" fmla="*/ 12 h 95"/>
                  <a:gd name="T68" fmla="*/ 5 w 496"/>
                  <a:gd name="T69" fmla="*/ 0 h 95"/>
                  <a:gd name="T70" fmla="*/ 5 w 496"/>
                  <a:gd name="T71" fmla="*/ 0 h 95"/>
                  <a:gd name="T72" fmla="*/ 0 w 496"/>
                  <a:gd name="T73" fmla="*/ 9 h 95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496"/>
                  <a:gd name="T112" fmla="*/ 0 h 95"/>
                  <a:gd name="T113" fmla="*/ 496 w 496"/>
                  <a:gd name="T114" fmla="*/ 95 h 95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496" h="95">
                    <a:moveTo>
                      <a:pt x="0" y="9"/>
                    </a:moveTo>
                    <a:lnTo>
                      <a:pt x="0" y="9"/>
                    </a:lnTo>
                    <a:lnTo>
                      <a:pt x="30" y="21"/>
                    </a:lnTo>
                    <a:lnTo>
                      <a:pt x="60" y="32"/>
                    </a:lnTo>
                    <a:lnTo>
                      <a:pt x="91" y="43"/>
                    </a:lnTo>
                    <a:lnTo>
                      <a:pt x="124" y="52"/>
                    </a:lnTo>
                    <a:lnTo>
                      <a:pt x="157" y="60"/>
                    </a:lnTo>
                    <a:lnTo>
                      <a:pt x="192" y="68"/>
                    </a:lnTo>
                    <a:lnTo>
                      <a:pt x="226" y="75"/>
                    </a:lnTo>
                    <a:lnTo>
                      <a:pt x="261" y="79"/>
                    </a:lnTo>
                    <a:lnTo>
                      <a:pt x="294" y="84"/>
                    </a:lnTo>
                    <a:lnTo>
                      <a:pt x="328" y="89"/>
                    </a:lnTo>
                    <a:lnTo>
                      <a:pt x="360" y="91"/>
                    </a:lnTo>
                    <a:lnTo>
                      <a:pt x="390" y="93"/>
                    </a:lnTo>
                    <a:lnTo>
                      <a:pt x="420" y="95"/>
                    </a:lnTo>
                    <a:lnTo>
                      <a:pt x="447" y="94"/>
                    </a:lnTo>
                    <a:lnTo>
                      <a:pt x="473" y="93"/>
                    </a:lnTo>
                    <a:lnTo>
                      <a:pt x="496" y="91"/>
                    </a:lnTo>
                    <a:lnTo>
                      <a:pt x="496" y="82"/>
                    </a:lnTo>
                    <a:lnTo>
                      <a:pt x="473" y="84"/>
                    </a:lnTo>
                    <a:lnTo>
                      <a:pt x="447" y="83"/>
                    </a:lnTo>
                    <a:lnTo>
                      <a:pt x="420" y="84"/>
                    </a:lnTo>
                    <a:lnTo>
                      <a:pt x="390" y="84"/>
                    </a:lnTo>
                    <a:lnTo>
                      <a:pt x="360" y="82"/>
                    </a:lnTo>
                    <a:lnTo>
                      <a:pt x="328" y="79"/>
                    </a:lnTo>
                    <a:lnTo>
                      <a:pt x="294" y="75"/>
                    </a:lnTo>
                    <a:lnTo>
                      <a:pt x="261" y="70"/>
                    </a:lnTo>
                    <a:lnTo>
                      <a:pt x="226" y="66"/>
                    </a:lnTo>
                    <a:lnTo>
                      <a:pt x="194" y="59"/>
                    </a:lnTo>
                    <a:lnTo>
                      <a:pt x="159" y="51"/>
                    </a:lnTo>
                    <a:lnTo>
                      <a:pt x="126" y="43"/>
                    </a:lnTo>
                    <a:lnTo>
                      <a:pt x="94" y="33"/>
                    </a:lnTo>
                    <a:lnTo>
                      <a:pt x="63" y="23"/>
                    </a:lnTo>
                    <a:lnTo>
                      <a:pt x="33" y="12"/>
                    </a:lnTo>
                    <a:lnTo>
                      <a:pt x="5" y="0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0541" name="Freeform 34"/>
              <p:cNvSpPr>
                <a:spLocks/>
              </p:cNvSpPr>
              <p:nvPr/>
            </p:nvSpPr>
            <p:spPr bwMode="auto">
              <a:xfrm>
                <a:off x="2550" y="1984"/>
                <a:ext cx="188" cy="148"/>
              </a:xfrm>
              <a:custGeom>
                <a:avLst/>
                <a:gdLst>
                  <a:gd name="T0" fmla="*/ 10 w 377"/>
                  <a:gd name="T1" fmla="*/ 4 h 295"/>
                  <a:gd name="T2" fmla="*/ 0 w 377"/>
                  <a:gd name="T3" fmla="*/ 4 h 295"/>
                  <a:gd name="T4" fmla="*/ 6 w 377"/>
                  <a:gd name="T5" fmla="*/ 24 h 295"/>
                  <a:gd name="T6" fmla="*/ 17 w 377"/>
                  <a:gd name="T7" fmla="*/ 45 h 295"/>
                  <a:gd name="T8" fmla="*/ 33 w 377"/>
                  <a:gd name="T9" fmla="*/ 65 h 295"/>
                  <a:gd name="T10" fmla="*/ 50 w 377"/>
                  <a:gd name="T11" fmla="*/ 85 h 295"/>
                  <a:gd name="T12" fmla="*/ 71 w 377"/>
                  <a:gd name="T13" fmla="*/ 105 h 295"/>
                  <a:gd name="T14" fmla="*/ 94 w 377"/>
                  <a:gd name="T15" fmla="*/ 126 h 295"/>
                  <a:gd name="T16" fmla="*/ 120 w 377"/>
                  <a:gd name="T17" fmla="*/ 147 h 295"/>
                  <a:gd name="T18" fmla="*/ 148 w 377"/>
                  <a:gd name="T19" fmla="*/ 166 h 295"/>
                  <a:gd name="T20" fmla="*/ 177 w 377"/>
                  <a:gd name="T21" fmla="*/ 186 h 295"/>
                  <a:gd name="T22" fmla="*/ 205 w 377"/>
                  <a:gd name="T23" fmla="*/ 204 h 295"/>
                  <a:gd name="T24" fmla="*/ 235 w 377"/>
                  <a:gd name="T25" fmla="*/ 223 h 295"/>
                  <a:gd name="T26" fmla="*/ 264 w 377"/>
                  <a:gd name="T27" fmla="*/ 240 h 295"/>
                  <a:gd name="T28" fmla="*/ 293 w 377"/>
                  <a:gd name="T29" fmla="*/ 256 h 295"/>
                  <a:gd name="T30" fmla="*/ 322 w 377"/>
                  <a:gd name="T31" fmla="*/ 270 h 295"/>
                  <a:gd name="T32" fmla="*/ 348 w 377"/>
                  <a:gd name="T33" fmla="*/ 284 h 295"/>
                  <a:gd name="T34" fmla="*/ 372 w 377"/>
                  <a:gd name="T35" fmla="*/ 295 h 295"/>
                  <a:gd name="T36" fmla="*/ 377 w 377"/>
                  <a:gd name="T37" fmla="*/ 286 h 295"/>
                  <a:gd name="T38" fmla="*/ 353 w 377"/>
                  <a:gd name="T39" fmla="*/ 275 h 295"/>
                  <a:gd name="T40" fmla="*/ 326 w 377"/>
                  <a:gd name="T41" fmla="*/ 261 h 295"/>
                  <a:gd name="T42" fmla="*/ 298 w 377"/>
                  <a:gd name="T43" fmla="*/ 247 h 295"/>
                  <a:gd name="T44" fmla="*/ 269 w 377"/>
                  <a:gd name="T45" fmla="*/ 231 h 295"/>
                  <a:gd name="T46" fmla="*/ 240 w 377"/>
                  <a:gd name="T47" fmla="*/ 214 h 295"/>
                  <a:gd name="T48" fmla="*/ 210 w 377"/>
                  <a:gd name="T49" fmla="*/ 195 h 295"/>
                  <a:gd name="T50" fmla="*/ 181 w 377"/>
                  <a:gd name="T51" fmla="*/ 177 h 295"/>
                  <a:gd name="T52" fmla="*/ 152 w 377"/>
                  <a:gd name="T53" fmla="*/ 157 h 295"/>
                  <a:gd name="T54" fmla="*/ 125 w 377"/>
                  <a:gd name="T55" fmla="*/ 138 h 295"/>
                  <a:gd name="T56" fmla="*/ 101 w 377"/>
                  <a:gd name="T57" fmla="*/ 119 h 295"/>
                  <a:gd name="T58" fmla="*/ 78 w 377"/>
                  <a:gd name="T59" fmla="*/ 99 h 295"/>
                  <a:gd name="T60" fmla="*/ 57 w 377"/>
                  <a:gd name="T61" fmla="*/ 78 h 295"/>
                  <a:gd name="T62" fmla="*/ 40 w 377"/>
                  <a:gd name="T63" fmla="*/ 58 h 295"/>
                  <a:gd name="T64" fmla="*/ 26 w 377"/>
                  <a:gd name="T65" fmla="*/ 40 h 295"/>
                  <a:gd name="T66" fmla="*/ 15 w 377"/>
                  <a:gd name="T67" fmla="*/ 22 h 295"/>
                  <a:gd name="T68" fmla="*/ 10 w 377"/>
                  <a:gd name="T69" fmla="*/ 4 h 295"/>
                  <a:gd name="T70" fmla="*/ 0 w 377"/>
                  <a:gd name="T71" fmla="*/ 4 h 295"/>
                  <a:gd name="T72" fmla="*/ 10 w 377"/>
                  <a:gd name="T73" fmla="*/ 4 h 295"/>
                  <a:gd name="T74" fmla="*/ 8 w 377"/>
                  <a:gd name="T75" fmla="*/ 1 h 295"/>
                  <a:gd name="T76" fmla="*/ 5 w 377"/>
                  <a:gd name="T77" fmla="*/ 0 h 295"/>
                  <a:gd name="T78" fmla="*/ 2 w 377"/>
                  <a:gd name="T79" fmla="*/ 1 h 295"/>
                  <a:gd name="T80" fmla="*/ 0 w 377"/>
                  <a:gd name="T81" fmla="*/ 4 h 295"/>
                  <a:gd name="T82" fmla="*/ 10 w 377"/>
                  <a:gd name="T83" fmla="*/ 4 h 295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377"/>
                  <a:gd name="T127" fmla="*/ 0 h 295"/>
                  <a:gd name="T128" fmla="*/ 377 w 377"/>
                  <a:gd name="T129" fmla="*/ 295 h 295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377" h="295">
                    <a:moveTo>
                      <a:pt x="10" y="4"/>
                    </a:moveTo>
                    <a:lnTo>
                      <a:pt x="0" y="4"/>
                    </a:lnTo>
                    <a:lnTo>
                      <a:pt x="6" y="24"/>
                    </a:lnTo>
                    <a:lnTo>
                      <a:pt x="17" y="45"/>
                    </a:lnTo>
                    <a:lnTo>
                      <a:pt x="33" y="65"/>
                    </a:lnTo>
                    <a:lnTo>
                      <a:pt x="50" y="85"/>
                    </a:lnTo>
                    <a:lnTo>
                      <a:pt x="71" y="105"/>
                    </a:lnTo>
                    <a:lnTo>
                      <a:pt x="94" y="126"/>
                    </a:lnTo>
                    <a:lnTo>
                      <a:pt x="120" y="147"/>
                    </a:lnTo>
                    <a:lnTo>
                      <a:pt x="148" y="166"/>
                    </a:lnTo>
                    <a:lnTo>
                      <a:pt x="177" y="186"/>
                    </a:lnTo>
                    <a:lnTo>
                      <a:pt x="205" y="204"/>
                    </a:lnTo>
                    <a:lnTo>
                      <a:pt x="235" y="223"/>
                    </a:lnTo>
                    <a:lnTo>
                      <a:pt x="264" y="240"/>
                    </a:lnTo>
                    <a:lnTo>
                      <a:pt x="293" y="256"/>
                    </a:lnTo>
                    <a:lnTo>
                      <a:pt x="322" y="270"/>
                    </a:lnTo>
                    <a:lnTo>
                      <a:pt x="348" y="284"/>
                    </a:lnTo>
                    <a:lnTo>
                      <a:pt x="372" y="295"/>
                    </a:lnTo>
                    <a:lnTo>
                      <a:pt x="377" y="286"/>
                    </a:lnTo>
                    <a:lnTo>
                      <a:pt x="353" y="275"/>
                    </a:lnTo>
                    <a:lnTo>
                      <a:pt x="326" y="261"/>
                    </a:lnTo>
                    <a:lnTo>
                      <a:pt x="298" y="247"/>
                    </a:lnTo>
                    <a:lnTo>
                      <a:pt x="269" y="231"/>
                    </a:lnTo>
                    <a:lnTo>
                      <a:pt x="240" y="214"/>
                    </a:lnTo>
                    <a:lnTo>
                      <a:pt x="210" y="195"/>
                    </a:lnTo>
                    <a:lnTo>
                      <a:pt x="181" y="177"/>
                    </a:lnTo>
                    <a:lnTo>
                      <a:pt x="152" y="157"/>
                    </a:lnTo>
                    <a:lnTo>
                      <a:pt x="125" y="138"/>
                    </a:lnTo>
                    <a:lnTo>
                      <a:pt x="101" y="119"/>
                    </a:lnTo>
                    <a:lnTo>
                      <a:pt x="78" y="99"/>
                    </a:lnTo>
                    <a:lnTo>
                      <a:pt x="57" y="78"/>
                    </a:lnTo>
                    <a:lnTo>
                      <a:pt x="40" y="58"/>
                    </a:lnTo>
                    <a:lnTo>
                      <a:pt x="26" y="40"/>
                    </a:lnTo>
                    <a:lnTo>
                      <a:pt x="15" y="22"/>
                    </a:lnTo>
                    <a:lnTo>
                      <a:pt x="10" y="4"/>
                    </a:lnTo>
                    <a:lnTo>
                      <a:pt x="0" y="4"/>
                    </a:lnTo>
                    <a:lnTo>
                      <a:pt x="10" y="4"/>
                    </a:lnTo>
                    <a:lnTo>
                      <a:pt x="8" y="1"/>
                    </a:lnTo>
                    <a:lnTo>
                      <a:pt x="5" y="0"/>
                    </a:lnTo>
                    <a:lnTo>
                      <a:pt x="2" y="1"/>
                    </a:lnTo>
                    <a:lnTo>
                      <a:pt x="0" y="4"/>
                    </a:lnTo>
                    <a:lnTo>
                      <a:pt x="10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0542" name="Freeform 35"/>
              <p:cNvSpPr>
                <a:spLocks/>
              </p:cNvSpPr>
              <p:nvPr/>
            </p:nvSpPr>
            <p:spPr bwMode="auto">
              <a:xfrm>
                <a:off x="2849" y="2103"/>
                <a:ext cx="3" cy="4"/>
              </a:xfrm>
              <a:custGeom>
                <a:avLst/>
                <a:gdLst>
                  <a:gd name="T0" fmla="*/ 7 w 7"/>
                  <a:gd name="T1" fmla="*/ 0 h 7"/>
                  <a:gd name="T2" fmla="*/ 4 w 7"/>
                  <a:gd name="T3" fmla="*/ 0 h 7"/>
                  <a:gd name="T4" fmla="*/ 1 w 7"/>
                  <a:gd name="T5" fmla="*/ 1 h 7"/>
                  <a:gd name="T6" fmla="*/ 0 w 7"/>
                  <a:gd name="T7" fmla="*/ 4 h 7"/>
                  <a:gd name="T8" fmla="*/ 3 w 7"/>
                  <a:gd name="T9" fmla="*/ 7 h 7"/>
                  <a:gd name="T10" fmla="*/ 7 w 7"/>
                  <a:gd name="T11" fmla="*/ 0 h 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7"/>
                  <a:gd name="T19" fmla="*/ 0 h 7"/>
                  <a:gd name="T20" fmla="*/ 7 w 7"/>
                  <a:gd name="T21" fmla="*/ 7 h 7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7" h="7">
                    <a:moveTo>
                      <a:pt x="7" y="0"/>
                    </a:moveTo>
                    <a:lnTo>
                      <a:pt x="4" y="0"/>
                    </a:lnTo>
                    <a:lnTo>
                      <a:pt x="1" y="1"/>
                    </a:lnTo>
                    <a:lnTo>
                      <a:pt x="0" y="4"/>
                    </a:lnTo>
                    <a:lnTo>
                      <a:pt x="3" y="7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0543" name="Freeform 36"/>
              <p:cNvSpPr>
                <a:spLocks/>
              </p:cNvSpPr>
              <p:nvPr/>
            </p:nvSpPr>
            <p:spPr bwMode="auto">
              <a:xfrm>
                <a:off x="2850" y="2103"/>
                <a:ext cx="76" cy="67"/>
              </a:xfrm>
              <a:custGeom>
                <a:avLst/>
                <a:gdLst>
                  <a:gd name="T0" fmla="*/ 153 w 153"/>
                  <a:gd name="T1" fmla="*/ 133 h 133"/>
                  <a:gd name="T2" fmla="*/ 149 w 153"/>
                  <a:gd name="T3" fmla="*/ 118 h 133"/>
                  <a:gd name="T4" fmla="*/ 138 w 153"/>
                  <a:gd name="T5" fmla="*/ 103 h 133"/>
                  <a:gd name="T6" fmla="*/ 122 w 153"/>
                  <a:gd name="T7" fmla="*/ 88 h 133"/>
                  <a:gd name="T8" fmla="*/ 102 w 153"/>
                  <a:gd name="T9" fmla="*/ 71 h 133"/>
                  <a:gd name="T10" fmla="*/ 79 w 153"/>
                  <a:gd name="T11" fmla="*/ 53 h 133"/>
                  <a:gd name="T12" fmla="*/ 54 w 153"/>
                  <a:gd name="T13" fmla="*/ 35 h 133"/>
                  <a:gd name="T14" fmla="*/ 28 w 153"/>
                  <a:gd name="T15" fmla="*/ 17 h 133"/>
                  <a:gd name="T16" fmla="*/ 4 w 153"/>
                  <a:gd name="T17" fmla="*/ 0 h 133"/>
                  <a:gd name="T18" fmla="*/ 0 w 153"/>
                  <a:gd name="T19" fmla="*/ 7 h 133"/>
                  <a:gd name="T20" fmla="*/ 24 w 153"/>
                  <a:gd name="T21" fmla="*/ 26 h 133"/>
                  <a:gd name="T22" fmla="*/ 49 w 153"/>
                  <a:gd name="T23" fmla="*/ 45 h 133"/>
                  <a:gd name="T24" fmla="*/ 74 w 153"/>
                  <a:gd name="T25" fmla="*/ 62 h 133"/>
                  <a:gd name="T26" fmla="*/ 95 w 153"/>
                  <a:gd name="T27" fmla="*/ 78 h 133"/>
                  <a:gd name="T28" fmla="*/ 115 w 153"/>
                  <a:gd name="T29" fmla="*/ 95 h 133"/>
                  <a:gd name="T30" fmla="*/ 131 w 153"/>
                  <a:gd name="T31" fmla="*/ 110 h 133"/>
                  <a:gd name="T32" fmla="*/ 140 w 153"/>
                  <a:gd name="T33" fmla="*/ 123 h 133"/>
                  <a:gd name="T34" fmla="*/ 144 w 153"/>
                  <a:gd name="T35" fmla="*/ 133 h 133"/>
                  <a:gd name="T36" fmla="*/ 153 w 153"/>
                  <a:gd name="T37" fmla="*/ 133 h 133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153"/>
                  <a:gd name="T58" fmla="*/ 0 h 133"/>
                  <a:gd name="T59" fmla="*/ 153 w 153"/>
                  <a:gd name="T60" fmla="*/ 133 h 133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153" h="133">
                    <a:moveTo>
                      <a:pt x="153" y="133"/>
                    </a:moveTo>
                    <a:lnTo>
                      <a:pt x="149" y="118"/>
                    </a:lnTo>
                    <a:lnTo>
                      <a:pt x="138" y="103"/>
                    </a:lnTo>
                    <a:lnTo>
                      <a:pt x="122" y="88"/>
                    </a:lnTo>
                    <a:lnTo>
                      <a:pt x="102" y="71"/>
                    </a:lnTo>
                    <a:lnTo>
                      <a:pt x="79" y="53"/>
                    </a:lnTo>
                    <a:lnTo>
                      <a:pt x="54" y="35"/>
                    </a:lnTo>
                    <a:lnTo>
                      <a:pt x="28" y="17"/>
                    </a:lnTo>
                    <a:lnTo>
                      <a:pt x="4" y="0"/>
                    </a:lnTo>
                    <a:lnTo>
                      <a:pt x="0" y="7"/>
                    </a:lnTo>
                    <a:lnTo>
                      <a:pt x="24" y="26"/>
                    </a:lnTo>
                    <a:lnTo>
                      <a:pt x="49" y="45"/>
                    </a:lnTo>
                    <a:lnTo>
                      <a:pt x="74" y="62"/>
                    </a:lnTo>
                    <a:lnTo>
                      <a:pt x="95" y="78"/>
                    </a:lnTo>
                    <a:lnTo>
                      <a:pt x="115" y="95"/>
                    </a:lnTo>
                    <a:lnTo>
                      <a:pt x="131" y="110"/>
                    </a:lnTo>
                    <a:lnTo>
                      <a:pt x="140" y="123"/>
                    </a:lnTo>
                    <a:lnTo>
                      <a:pt x="144" y="133"/>
                    </a:lnTo>
                    <a:lnTo>
                      <a:pt x="153" y="13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0544" name="Freeform 37"/>
              <p:cNvSpPr>
                <a:spLocks/>
              </p:cNvSpPr>
              <p:nvPr/>
            </p:nvSpPr>
            <p:spPr bwMode="auto">
              <a:xfrm>
                <a:off x="2921" y="2170"/>
                <a:ext cx="6" cy="2"/>
              </a:xfrm>
              <a:custGeom>
                <a:avLst/>
                <a:gdLst>
                  <a:gd name="T0" fmla="*/ 0 w 12"/>
                  <a:gd name="T1" fmla="*/ 0 h 5"/>
                  <a:gd name="T2" fmla="*/ 3 w 12"/>
                  <a:gd name="T3" fmla="*/ 4 h 5"/>
                  <a:gd name="T4" fmla="*/ 6 w 12"/>
                  <a:gd name="T5" fmla="*/ 5 h 5"/>
                  <a:gd name="T6" fmla="*/ 10 w 12"/>
                  <a:gd name="T7" fmla="*/ 4 h 5"/>
                  <a:gd name="T8" fmla="*/ 12 w 12"/>
                  <a:gd name="T9" fmla="*/ 0 h 5"/>
                  <a:gd name="T10" fmla="*/ 0 w 12"/>
                  <a:gd name="T11" fmla="*/ 0 h 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2"/>
                  <a:gd name="T19" fmla="*/ 0 h 5"/>
                  <a:gd name="T20" fmla="*/ 12 w 12"/>
                  <a:gd name="T21" fmla="*/ 5 h 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2" h="5">
                    <a:moveTo>
                      <a:pt x="0" y="0"/>
                    </a:moveTo>
                    <a:lnTo>
                      <a:pt x="3" y="4"/>
                    </a:lnTo>
                    <a:lnTo>
                      <a:pt x="6" y="5"/>
                    </a:lnTo>
                    <a:lnTo>
                      <a:pt x="10" y="4"/>
                    </a:lnTo>
                    <a:lnTo>
                      <a:pt x="12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0545" name="Freeform 38"/>
              <p:cNvSpPr>
                <a:spLocks/>
              </p:cNvSpPr>
              <p:nvPr/>
            </p:nvSpPr>
            <p:spPr bwMode="auto">
              <a:xfrm>
                <a:off x="2581" y="2030"/>
                <a:ext cx="4" cy="4"/>
              </a:xfrm>
              <a:custGeom>
                <a:avLst/>
                <a:gdLst>
                  <a:gd name="T0" fmla="*/ 1 w 8"/>
                  <a:gd name="T1" fmla="*/ 0 h 8"/>
                  <a:gd name="T2" fmla="*/ 0 w 8"/>
                  <a:gd name="T3" fmla="*/ 3 h 8"/>
                  <a:gd name="T4" fmla="*/ 1 w 8"/>
                  <a:gd name="T5" fmla="*/ 6 h 8"/>
                  <a:gd name="T6" fmla="*/ 4 w 8"/>
                  <a:gd name="T7" fmla="*/ 8 h 8"/>
                  <a:gd name="T8" fmla="*/ 8 w 8"/>
                  <a:gd name="T9" fmla="*/ 6 h 8"/>
                  <a:gd name="T10" fmla="*/ 1 w 8"/>
                  <a:gd name="T11" fmla="*/ 0 h 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8"/>
                  <a:gd name="T19" fmla="*/ 0 h 8"/>
                  <a:gd name="T20" fmla="*/ 8 w 8"/>
                  <a:gd name="T21" fmla="*/ 8 h 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8" h="8">
                    <a:moveTo>
                      <a:pt x="1" y="0"/>
                    </a:moveTo>
                    <a:lnTo>
                      <a:pt x="0" y="3"/>
                    </a:lnTo>
                    <a:lnTo>
                      <a:pt x="1" y="6"/>
                    </a:lnTo>
                    <a:lnTo>
                      <a:pt x="4" y="8"/>
                    </a:lnTo>
                    <a:lnTo>
                      <a:pt x="8" y="6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0546" name="Freeform 39"/>
              <p:cNvSpPr>
                <a:spLocks/>
              </p:cNvSpPr>
              <p:nvPr/>
            </p:nvSpPr>
            <p:spPr bwMode="auto">
              <a:xfrm>
                <a:off x="2581" y="2016"/>
                <a:ext cx="191" cy="49"/>
              </a:xfrm>
              <a:custGeom>
                <a:avLst/>
                <a:gdLst>
                  <a:gd name="T0" fmla="*/ 381 w 381"/>
                  <a:gd name="T1" fmla="*/ 90 h 99"/>
                  <a:gd name="T2" fmla="*/ 343 w 381"/>
                  <a:gd name="T3" fmla="*/ 69 h 99"/>
                  <a:gd name="T4" fmla="*/ 305 w 381"/>
                  <a:gd name="T5" fmla="*/ 52 h 99"/>
                  <a:gd name="T6" fmla="*/ 270 w 381"/>
                  <a:gd name="T7" fmla="*/ 38 h 99"/>
                  <a:gd name="T8" fmla="*/ 238 w 381"/>
                  <a:gd name="T9" fmla="*/ 25 h 99"/>
                  <a:gd name="T10" fmla="*/ 208 w 381"/>
                  <a:gd name="T11" fmla="*/ 16 h 99"/>
                  <a:gd name="T12" fmla="*/ 179 w 381"/>
                  <a:gd name="T13" fmla="*/ 9 h 99"/>
                  <a:gd name="T14" fmla="*/ 152 w 381"/>
                  <a:gd name="T15" fmla="*/ 5 h 99"/>
                  <a:gd name="T16" fmla="*/ 128 w 381"/>
                  <a:gd name="T17" fmla="*/ 2 h 99"/>
                  <a:gd name="T18" fmla="*/ 106 w 381"/>
                  <a:gd name="T19" fmla="*/ 0 h 99"/>
                  <a:gd name="T20" fmla="*/ 85 w 381"/>
                  <a:gd name="T21" fmla="*/ 1 h 99"/>
                  <a:gd name="T22" fmla="*/ 67 w 381"/>
                  <a:gd name="T23" fmla="*/ 3 h 99"/>
                  <a:gd name="T24" fmla="*/ 49 w 381"/>
                  <a:gd name="T25" fmla="*/ 6 h 99"/>
                  <a:gd name="T26" fmla="*/ 34 w 381"/>
                  <a:gd name="T27" fmla="*/ 10 h 99"/>
                  <a:gd name="T28" fmla="*/ 20 w 381"/>
                  <a:gd name="T29" fmla="*/ 15 h 99"/>
                  <a:gd name="T30" fmla="*/ 10 w 381"/>
                  <a:gd name="T31" fmla="*/ 21 h 99"/>
                  <a:gd name="T32" fmla="*/ 0 w 381"/>
                  <a:gd name="T33" fmla="*/ 28 h 99"/>
                  <a:gd name="T34" fmla="*/ 7 w 381"/>
                  <a:gd name="T35" fmla="*/ 34 h 99"/>
                  <a:gd name="T36" fmla="*/ 15 w 381"/>
                  <a:gd name="T37" fmla="*/ 30 h 99"/>
                  <a:gd name="T38" fmla="*/ 25 w 381"/>
                  <a:gd name="T39" fmla="*/ 24 h 99"/>
                  <a:gd name="T40" fmla="*/ 37 w 381"/>
                  <a:gd name="T41" fmla="*/ 19 h 99"/>
                  <a:gd name="T42" fmla="*/ 52 w 381"/>
                  <a:gd name="T43" fmla="*/ 15 h 99"/>
                  <a:gd name="T44" fmla="*/ 67 w 381"/>
                  <a:gd name="T45" fmla="*/ 13 h 99"/>
                  <a:gd name="T46" fmla="*/ 85 w 381"/>
                  <a:gd name="T47" fmla="*/ 10 h 99"/>
                  <a:gd name="T48" fmla="*/ 106 w 381"/>
                  <a:gd name="T49" fmla="*/ 11 h 99"/>
                  <a:gd name="T50" fmla="*/ 128 w 381"/>
                  <a:gd name="T51" fmla="*/ 11 h 99"/>
                  <a:gd name="T52" fmla="*/ 152 w 381"/>
                  <a:gd name="T53" fmla="*/ 14 h 99"/>
                  <a:gd name="T54" fmla="*/ 177 w 381"/>
                  <a:gd name="T55" fmla="*/ 18 h 99"/>
                  <a:gd name="T56" fmla="*/ 206 w 381"/>
                  <a:gd name="T57" fmla="*/ 25 h 99"/>
                  <a:gd name="T58" fmla="*/ 236 w 381"/>
                  <a:gd name="T59" fmla="*/ 34 h 99"/>
                  <a:gd name="T60" fmla="*/ 268 w 381"/>
                  <a:gd name="T61" fmla="*/ 47 h 99"/>
                  <a:gd name="T62" fmla="*/ 303 w 381"/>
                  <a:gd name="T63" fmla="*/ 61 h 99"/>
                  <a:gd name="T64" fmla="*/ 338 w 381"/>
                  <a:gd name="T65" fmla="*/ 78 h 99"/>
                  <a:gd name="T66" fmla="*/ 376 w 381"/>
                  <a:gd name="T67" fmla="*/ 99 h 99"/>
                  <a:gd name="T68" fmla="*/ 381 w 381"/>
                  <a:gd name="T69" fmla="*/ 90 h 99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381"/>
                  <a:gd name="T106" fmla="*/ 0 h 99"/>
                  <a:gd name="T107" fmla="*/ 381 w 381"/>
                  <a:gd name="T108" fmla="*/ 99 h 99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381" h="99">
                    <a:moveTo>
                      <a:pt x="381" y="90"/>
                    </a:moveTo>
                    <a:lnTo>
                      <a:pt x="343" y="69"/>
                    </a:lnTo>
                    <a:lnTo>
                      <a:pt x="305" y="52"/>
                    </a:lnTo>
                    <a:lnTo>
                      <a:pt x="270" y="38"/>
                    </a:lnTo>
                    <a:lnTo>
                      <a:pt x="238" y="25"/>
                    </a:lnTo>
                    <a:lnTo>
                      <a:pt x="208" y="16"/>
                    </a:lnTo>
                    <a:lnTo>
                      <a:pt x="179" y="9"/>
                    </a:lnTo>
                    <a:lnTo>
                      <a:pt x="152" y="5"/>
                    </a:lnTo>
                    <a:lnTo>
                      <a:pt x="128" y="2"/>
                    </a:lnTo>
                    <a:lnTo>
                      <a:pt x="106" y="0"/>
                    </a:lnTo>
                    <a:lnTo>
                      <a:pt x="85" y="1"/>
                    </a:lnTo>
                    <a:lnTo>
                      <a:pt x="67" y="3"/>
                    </a:lnTo>
                    <a:lnTo>
                      <a:pt x="49" y="6"/>
                    </a:lnTo>
                    <a:lnTo>
                      <a:pt x="34" y="10"/>
                    </a:lnTo>
                    <a:lnTo>
                      <a:pt x="20" y="15"/>
                    </a:lnTo>
                    <a:lnTo>
                      <a:pt x="10" y="21"/>
                    </a:lnTo>
                    <a:lnTo>
                      <a:pt x="0" y="28"/>
                    </a:lnTo>
                    <a:lnTo>
                      <a:pt x="7" y="34"/>
                    </a:lnTo>
                    <a:lnTo>
                      <a:pt x="15" y="30"/>
                    </a:lnTo>
                    <a:lnTo>
                      <a:pt x="25" y="24"/>
                    </a:lnTo>
                    <a:lnTo>
                      <a:pt x="37" y="19"/>
                    </a:lnTo>
                    <a:lnTo>
                      <a:pt x="52" y="15"/>
                    </a:lnTo>
                    <a:lnTo>
                      <a:pt x="67" y="13"/>
                    </a:lnTo>
                    <a:lnTo>
                      <a:pt x="85" y="10"/>
                    </a:lnTo>
                    <a:lnTo>
                      <a:pt x="106" y="11"/>
                    </a:lnTo>
                    <a:lnTo>
                      <a:pt x="128" y="11"/>
                    </a:lnTo>
                    <a:lnTo>
                      <a:pt x="152" y="14"/>
                    </a:lnTo>
                    <a:lnTo>
                      <a:pt x="177" y="18"/>
                    </a:lnTo>
                    <a:lnTo>
                      <a:pt x="206" y="25"/>
                    </a:lnTo>
                    <a:lnTo>
                      <a:pt x="236" y="34"/>
                    </a:lnTo>
                    <a:lnTo>
                      <a:pt x="268" y="47"/>
                    </a:lnTo>
                    <a:lnTo>
                      <a:pt x="303" y="61"/>
                    </a:lnTo>
                    <a:lnTo>
                      <a:pt x="338" y="78"/>
                    </a:lnTo>
                    <a:lnTo>
                      <a:pt x="376" y="99"/>
                    </a:lnTo>
                    <a:lnTo>
                      <a:pt x="381" y="9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0547" name="Freeform 40"/>
              <p:cNvSpPr>
                <a:spLocks/>
              </p:cNvSpPr>
              <p:nvPr/>
            </p:nvSpPr>
            <p:spPr bwMode="auto">
              <a:xfrm>
                <a:off x="2770" y="2061"/>
                <a:ext cx="3" cy="4"/>
              </a:xfrm>
              <a:custGeom>
                <a:avLst/>
                <a:gdLst>
                  <a:gd name="T0" fmla="*/ 0 w 7"/>
                  <a:gd name="T1" fmla="*/ 9 h 9"/>
                  <a:gd name="T2" fmla="*/ 4 w 7"/>
                  <a:gd name="T3" fmla="*/ 9 h 9"/>
                  <a:gd name="T4" fmla="*/ 7 w 7"/>
                  <a:gd name="T5" fmla="*/ 5 h 9"/>
                  <a:gd name="T6" fmla="*/ 7 w 7"/>
                  <a:gd name="T7" fmla="*/ 2 h 9"/>
                  <a:gd name="T8" fmla="*/ 5 w 7"/>
                  <a:gd name="T9" fmla="*/ 0 h 9"/>
                  <a:gd name="T10" fmla="*/ 0 w 7"/>
                  <a:gd name="T11" fmla="*/ 9 h 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7"/>
                  <a:gd name="T19" fmla="*/ 0 h 9"/>
                  <a:gd name="T20" fmla="*/ 7 w 7"/>
                  <a:gd name="T21" fmla="*/ 9 h 9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7" h="9">
                    <a:moveTo>
                      <a:pt x="0" y="9"/>
                    </a:moveTo>
                    <a:lnTo>
                      <a:pt x="4" y="9"/>
                    </a:lnTo>
                    <a:lnTo>
                      <a:pt x="7" y="5"/>
                    </a:lnTo>
                    <a:lnTo>
                      <a:pt x="7" y="2"/>
                    </a:lnTo>
                    <a:lnTo>
                      <a:pt x="5" y="0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0548" name="Freeform 41"/>
              <p:cNvSpPr>
                <a:spLocks/>
              </p:cNvSpPr>
              <p:nvPr/>
            </p:nvSpPr>
            <p:spPr bwMode="auto">
              <a:xfrm>
                <a:off x="2996" y="2115"/>
                <a:ext cx="13" cy="57"/>
              </a:xfrm>
              <a:custGeom>
                <a:avLst/>
                <a:gdLst>
                  <a:gd name="T0" fmla="*/ 27 w 27"/>
                  <a:gd name="T1" fmla="*/ 114 h 114"/>
                  <a:gd name="T2" fmla="*/ 25 w 27"/>
                  <a:gd name="T3" fmla="*/ 84 h 114"/>
                  <a:gd name="T4" fmla="*/ 23 w 27"/>
                  <a:gd name="T5" fmla="*/ 54 h 114"/>
                  <a:gd name="T6" fmla="*/ 19 w 27"/>
                  <a:gd name="T7" fmla="*/ 26 h 114"/>
                  <a:gd name="T8" fmla="*/ 9 w 27"/>
                  <a:gd name="T9" fmla="*/ 0 h 114"/>
                  <a:gd name="T10" fmla="*/ 0 w 27"/>
                  <a:gd name="T11" fmla="*/ 4 h 114"/>
                  <a:gd name="T12" fmla="*/ 9 w 27"/>
                  <a:gd name="T13" fmla="*/ 28 h 114"/>
                  <a:gd name="T14" fmla="*/ 14 w 27"/>
                  <a:gd name="T15" fmla="*/ 54 h 114"/>
                  <a:gd name="T16" fmla="*/ 16 w 27"/>
                  <a:gd name="T17" fmla="*/ 84 h 114"/>
                  <a:gd name="T18" fmla="*/ 15 w 27"/>
                  <a:gd name="T19" fmla="*/ 114 h 114"/>
                  <a:gd name="T20" fmla="*/ 27 w 27"/>
                  <a:gd name="T21" fmla="*/ 114 h 11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7"/>
                  <a:gd name="T34" fmla="*/ 0 h 114"/>
                  <a:gd name="T35" fmla="*/ 27 w 27"/>
                  <a:gd name="T36" fmla="*/ 114 h 114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7" h="114">
                    <a:moveTo>
                      <a:pt x="27" y="114"/>
                    </a:moveTo>
                    <a:lnTo>
                      <a:pt x="25" y="84"/>
                    </a:lnTo>
                    <a:lnTo>
                      <a:pt x="23" y="54"/>
                    </a:lnTo>
                    <a:lnTo>
                      <a:pt x="19" y="26"/>
                    </a:lnTo>
                    <a:lnTo>
                      <a:pt x="9" y="0"/>
                    </a:lnTo>
                    <a:lnTo>
                      <a:pt x="0" y="4"/>
                    </a:lnTo>
                    <a:lnTo>
                      <a:pt x="9" y="28"/>
                    </a:lnTo>
                    <a:lnTo>
                      <a:pt x="14" y="54"/>
                    </a:lnTo>
                    <a:lnTo>
                      <a:pt x="16" y="84"/>
                    </a:lnTo>
                    <a:lnTo>
                      <a:pt x="15" y="114"/>
                    </a:lnTo>
                    <a:lnTo>
                      <a:pt x="27" y="11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0549" name="Freeform 42"/>
              <p:cNvSpPr>
                <a:spLocks/>
              </p:cNvSpPr>
              <p:nvPr/>
            </p:nvSpPr>
            <p:spPr bwMode="auto">
              <a:xfrm>
                <a:off x="3032" y="2148"/>
                <a:ext cx="6" cy="20"/>
              </a:xfrm>
              <a:custGeom>
                <a:avLst/>
                <a:gdLst>
                  <a:gd name="T0" fmla="*/ 11 w 11"/>
                  <a:gd name="T1" fmla="*/ 41 h 41"/>
                  <a:gd name="T2" fmla="*/ 11 w 11"/>
                  <a:gd name="T3" fmla="*/ 30 h 41"/>
                  <a:gd name="T4" fmla="*/ 11 w 11"/>
                  <a:gd name="T5" fmla="*/ 20 h 41"/>
                  <a:gd name="T6" fmla="*/ 11 w 11"/>
                  <a:gd name="T7" fmla="*/ 11 h 41"/>
                  <a:gd name="T8" fmla="*/ 11 w 11"/>
                  <a:gd name="T9" fmla="*/ 0 h 41"/>
                  <a:gd name="T10" fmla="*/ 0 w 11"/>
                  <a:gd name="T11" fmla="*/ 0 h 41"/>
                  <a:gd name="T12" fmla="*/ 0 w 11"/>
                  <a:gd name="T13" fmla="*/ 11 h 41"/>
                  <a:gd name="T14" fmla="*/ 0 w 11"/>
                  <a:gd name="T15" fmla="*/ 20 h 41"/>
                  <a:gd name="T16" fmla="*/ 0 w 11"/>
                  <a:gd name="T17" fmla="*/ 30 h 41"/>
                  <a:gd name="T18" fmla="*/ 0 w 11"/>
                  <a:gd name="T19" fmla="*/ 41 h 41"/>
                  <a:gd name="T20" fmla="*/ 11 w 11"/>
                  <a:gd name="T21" fmla="*/ 41 h 4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1"/>
                  <a:gd name="T34" fmla="*/ 0 h 41"/>
                  <a:gd name="T35" fmla="*/ 11 w 11"/>
                  <a:gd name="T36" fmla="*/ 41 h 4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1" h="41">
                    <a:moveTo>
                      <a:pt x="11" y="41"/>
                    </a:moveTo>
                    <a:lnTo>
                      <a:pt x="11" y="30"/>
                    </a:lnTo>
                    <a:lnTo>
                      <a:pt x="11" y="20"/>
                    </a:lnTo>
                    <a:lnTo>
                      <a:pt x="11" y="11"/>
                    </a:lnTo>
                    <a:lnTo>
                      <a:pt x="11" y="0"/>
                    </a:lnTo>
                    <a:lnTo>
                      <a:pt x="0" y="0"/>
                    </a:lnTo>
                    <a:lnTo>
                      <a:pt x="0" y="11"/>
                    </a:lnTo>
                    <a:lnTo>
                      <a:pt x="0" y="20"/>
                    </a:lnTo>
                    <a:lnTo>
                      <a:pt x="0" y="30"/>
                    </a:lnTo>
                    <a:lnTo>
                      <a:pt x="0" y="41"/>
                    </a:lnTo>
                    <a:lnTo>
                      <a:pt x="11" y="4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0550" name="Freeform 43"/>
              <p:cNvSpPr>
                <a:spLocks/>
              </p:cNvSpPr>
              <p:nvPr/>
            </p:nvSpPr>
            <p:spPr bwMode="auto">
              <a:xfrm>
                <a:off x="3162" y="2345"/>
                <a:ext cx="82" cy="21"/>
              </a:xfrm>
              <a:custGeom>
                <a:avLst/>
                <a:gdLst>
                  <a:gd name="T0" fmla="*/ 0 w 164"/>
                  <a:gd name="T1" fmla="*/ 41 h 42"/>
                  <a:gd name="T2" fmla="*/ 21 w 164"/>
                  <a:gd name="T3" fmla="*/ 41 h 42"/>
                  <a:gd name="T4" fmla="*/ 41 w 164"/>
                  <a:gd name="T5" fmla="*/ 42 h 42"/>
                  <a:gd name="T6" fmla="*/ 62 w 164"/>
                  <a:gd name="T7" fmla="*/ 40 h 42"/>
                  <a:gd name="T8" fmla="*/ 83 w 164"/>
                  <a:gd name="T9" fmla="*/ 39 h 42"/>
                  <a:gd name="T10" fmla="*/ 104 w 164"/>
                  <a:gd name="T11" fmla="*/ 35 h 42"/>
                  <a:gd name="T12" fmla="*/ 123 w 164"/>
                  <a:gd name="T13" fmla="*/ 30 h 42"/>
                  <a:gd name="T14" fmla="*/ 144 w 164"/>
                  <a:gd name="T15" fmla="*/ 20 h 42"/>
                  <a:gd name="T16" fmla="*/ 164 w 164"/>
                  <a:gd name="T17" fmla="*/ 7 h 42"/>
                  <a:gd name="T18" fmla="*/ 157 w 164"/>
                  <a:gd name="T19" fmla="*/ 0 h 42"/>
                  <a:gd name="T20" fmla="*/ 139 w 164"/>
                  <a:gd name="T21" fmla="*/ 11 h 42"/>
                  <a:gd name="T22" fmla="*/ 121 w 164"/>
                  <a:gd name="T23" fmla="*/ 20 h 42"/>
                  <a:gd name="T24" fmla="*/ 101 w 164"/>
                  <a:gd name="T25" fmla="*/ 26 h 42"/>
                  <a:gd name="T26" fmla="*/ 83 w 164"/>
                  <a:gd name="T27" fmla="*/ 30 h 42"/>
                  <a:gd name="T28" fmla="*/ 62 w 164"/>
                  <a:gd name="T29" fmla="*/ 31 h 42"/>
                  <a:gd name="T30" fmla="*/ 41 w 164"/>
                  <a:gd name="T31" fmla="*/ 31 h 42"/>
                  <a:gd name="T32" fmla="*/ 21 w 164"/>
                  <a:gd name="T33" fmla="*/ 30 h 42"/>
                  <a:gd name="T34" fmla="*/ 0 w 164"/>
                  <a:gd name="T35" fmla="*/ 30 h 42"/>
                  <a:gd name="T36" fmla="*/ 0 w 164"/>
                  <a:gd name="T37" fmla="*/ 41 h 42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164"/>
                  <a:gd name="T58" fmla="*/ 0 h 42"/>
                  <a:gd name="T59" fmla="*/ 164 w 164"/>
                  <a:gd name="T60" fmla="*/ 42 h 42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164" h="42">
                    <a:moveTo>
                      <a:pt x="0" y="41"/>
                    </a:moveTo>
                    <a:lnTo>
                      <a:pt x="21" y="41"/>
                    </a:lnTo>
                    <a:lnTo>
                      <a:pt x="41" y="42"/>
                    </a:lnTo>
                    <a:lnTo>
                      <a:pt x="62" y="40"/>
                    </a:lnTo>
                    <a:lnTo>
                      <a:pt x="83" y="39"/>
                    </a:lnTo>
                    <a:lnTo>
                      <a:pt x="104" y="35"/>
                    </a:lnTo>
                    <a:lnTo>
                      <a:pt x="123" y="30"/>
                    </a:lnTo>
                    <a:lnTo>
                      <a:pt x="144" y="20"/>
                    </a:lnTo>
                    <a:lnTo>
                      <a:pt x="164" y="7"/>
                    </a:lnTo>
                    <a:lnTo>
                      <a:pt x="157" y="0"/>
                    </a:lnTo>
                    <a:lnTo>
                      <a:pt x="139" y="11"/>
                    </a:lnTo>
                    <a:lnTo>
                      <a:pt x="121" y="20"/>
                    </a:lnTo>
                    <a:lnTo>
                      <a:pt x="101" y="26"/>
                    </a:lnTo>
                    <a:lnTo>
                      <a:pt x="83" y="30"/>
                    </a:lnTo>
                    <a:lnTo>
                      <a:pt x="62" y="31"/>
                    </a:lnTo>
                    <a:lnTo>
                      <a:pt x="41" y="31"/>
                    </a:lnTo>
                    <a:lnTo>
                      <a:pt x="21" y="30"/>
                    </a:lnTo>
                    <a:lnTo>
                      <a:pt x="0" y="30"/>
                    </a:lnTo>
                    <a:lnTo>
                      <a:pt x="0" y="4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0551" name="Freeform 44"/>
              <p:cNvSpPr>
                <a:spLocks/>
              </p:cNvSpPr>
              <p:nvPr/>
            </p:nvSpPr>
            <p:spPr bwMode="auto">
              <a:xfrm>
                <a:off x="2941" y="2253"/>
                <a:ext cx="58" cy="44"/>
              </a:xfrm>
              <a:custGeom>
                <a:avLst/>
                <a:gdLst>
                  <a:gd name="T0" fmla="*/ 115 w 115"/>
                  <a:gd name="T1" fmla="*/ 79 h 88"/>
                  <a:gd name="T2" fmla="*/ 99 w 115"/>
                  <a:gd name="T3" fmla="*/ 72 h 88"/>
                  <a:gd name="T4" fmla="*/ 84 w 115"/>
                  <a:gd name="T5" fmla="*/ 63 h 88"/>
                  <a:gd name="T6" fmla="*/ 71 w 115"/>
                  <a:gd name="T7" fmla="*/ 55 h 88"/>
                  <a:gd name="T8" fmla="*/ 58 w 115"/>
                  <a:gd name="T9" fmla="*/ 43 h 88"/>
                  <a:gd name="T10" fmla="*/ 46 w 115"/>
                  <a:gd name="T11" fmla="*/ 32 h 88"/>
                  <a:gd name="T12" fmla="*/ 33 w 115"/>
                  <a:gd name="T13" fmla="*/ 22 h 88"/>
                  <a:gd name="T14" fmla="*/ 18 w 115"/>
                  <a:gd name="T15" fmla="*/ 10 h 88"/>
                  <a:gd name="T16" fmla="*/ 4 w 115"/>
                  <a:gd name="T17" fmla="*/ 0 h 88"/>
                  <a:gd name="T18" fmla="*/ 0 w 115"/>
                  <a:gd name="T19" fmla="*/ 9 h 88"/>
                  <a:gd name="T20" fmla="*/ 13 w 115"/>
                  <a:gd name="T21" fmla="*/ 17 h 88"/>
                  <a:gd name="T22" fmla="*/ 26 w 115"/>
                  <a:gd name="T23" fmla="*/ 28 h 88"/>
                  <a:gd name="T24" fmla="*/ 39 w 115"/>
                  <a:gd name="T25" fmla="*/ 39 h 88"/>
                  <a:gd name="T26" fmla="*/ 52 w 115"/>
                  <a:gd name="T27" fmla="*/ 50 h 88"/>
                  <a:gd name="T28" fmla="*/ 64 w 115"/>
                  <a:gd name="T29" fmla="*/ 62 h 88"/>
                  <a:gd name="T30" fmla="*/ 79 w 115"/>
                  <a:gd name="T31" fmla="*/ 72 h 88"/>
                  <a:gd name="T32" fmla="*/ 94 w 115"/>
                  <a:gd name="T33" fmla="*/ 81 h 88"/>
                  <a:gd name="T34" fmla="*/ 113 w 115"/>
                  <a:gd name="T35" fmla="*/ 88 h 88"/>
                  <a:gd name="T36" fmla="*/ 115 w 115"/>
                  <a:gd name="T37" fmla="*/ 79 h 88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115"/>
                  <a:gd name="T58" fmla="*/ 0 h 88"/>
                  <a:gd name="T59" fmla="*/ 115 w 115"/>
                  <a:gd name="T60" fmla="*/ 88 h 88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115" h="88">
                    <a:moveTo>
                      <a:pt x="115" y="79"/>
                    </a:moveTo>
                    <a:lnTo>
                      <a:pt x="99" y="72"/>
                    </a:lnTo>
                    <a:lnTo>
                      <a:pt x="84" y="63"/>
                    </a:lnTo>
                    <a:lnTo>
                      <a:pt x="71" y="55"/>
                    </a:lnTo>
                    <a:lnTo>
                      <a:pt x="58" y="43"/>
                    </a:lnTo>
                    <a:lnTo>
                      <a:pt x="46" y="32"/>
                    </a:lnTo>
                    <a:lnTo>
                      <a:pt x="33" y="22"/>
                    </a:lnTo>
                    <a:lnTo>
                      <a:pt x="18" y="10"/>
                    </a:lnTo>
                    <a:lnTo>
                      <a:pt x="4" y="0"/>
                    </a:lnTo>
                    <a:lnTo>
                      <a:pt x="0" y="9"/>
                    </a:lnTo>
                    <a:lnTo>
                      <a:pt x="13" y="17"/>
                    </a:lnTo>
                    <a:lnTo>
                      <a:pt x="26" y="28"/>
                    </a:lnTo>
                    <a:lnTo>
                      <a:pt x="39" y="39"/>
                    </a:lnTo>
                    <a:lnTo>
                      <a:pt x="52" y="50"/>
                    </a:lnTo>
                    <a:lnTo>
                      <a:pt x="64" y="62"/>
                    </a:lnTo>
                    <a:lnTo>
                      <a:pt x="79" y="72"/>
                    </a:lnTo>
                    <a:lnTo>
                      <a:pt x="94" y="81"/>
                    </a:lnTo>
                    <a:lnTo>
                      <a:pt x="113" y="88"/>
                    </a:lnTo>
                    <a:lnTo>
                      <a:pt x="115" y="7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0552" name="Freeform 45"/>
              <p:cNvSpPr>
                <a:spLocks/>
              </p:cNvSpPr>
              <p:nvPr/>
            </p:nvSpPr>
            <p:spPr bwMode="auto">
              <a:xfrm>
                <a:off x="3179" y="2384"/>
                <a:ext cx="27" cy="6"/>
              </a:xfrm>
              <a:custGeom>
                <a:avLst/>
                <a:gdLst>
                  <a:gd name="T0" fmla="*/ 0 w 56"/>
                  <a:gd name="T1" fmla="*/ 11 h 11"/>
                  <a:gd name="T2" fmla="*/ 7 w 56"/>
                  <a:gd name="T3" fmla="*/ 11 h 11"/>
                  <a:gd name="T4" fmla="*/ 13 w 56"/>
                  <a:gd name="T5" fmla="*/ 11 h 11"/>
                  <a:gd name="T6" fmla="*/ 21 w 56"/>
                  <a:gd name="T7" fmla="*/ 11 h 11"/>
                  <a:gd name="T8" fmla="*/ 28 w 56"/>
                  <a:gd name="T9" fmla="*/ 11 h 11"/>
                  <a:gd name="T10" fmla="*/ 35 w 56"/>
                  <a:gd name="T11" fmla="*/ 11 h 11"/>
                  <a:gd name="T12" fmla="*/ 43 w 56"/>
                  <a:gd name="T13" fmla="*/ 11 h 11"/>
                  <a:gd name="T14" fmla="*/ 49 w 56"/>
                  <a:gd name="T15" fmla="*/ 11 h 11"/>
                  <a:gd name="T16" fmla="*/ 56 w 56"/>
                  <a:gd name="T17" fmla="*/ 11 h 11"/>
                  <a:gd name="T18" fmla="*/ 56 w 56"/>
                  <a:gd name="T19" fmla="*/ 0 h 11"/>
                  <a:gd name="T20" fmla="*/ 49 w 56"/>
                  <a:gd name="T21" fmla="*/ 0 h 11"/>
                  <a:gd name="T22" fmla="*/ 43 w 56"/>
                  <a:gd name="T23" fmla="*/ 0 h 11"/>
                  <a:gd name="T24" fmla="*/ 35 w 56"/>
                  <a:gd name="T25" fmla="*/ 0 h 11"/>
                  <a:gd name="T26" fmla="*/ 28 w 56"/>
                  <a:gd name="T27" fmla="*/ 0 h 11"/>
                  <a:gd name="T28" fmla="*/ 21 w 56"/>
                  <a:gd name="T29" fmla="*/ 0 h 11"/>
                  <a:gd name="T30" fmla="*/ 13 w 56"/>
                  <a:gd name="T31" fmla="*/ 0 h 11"/>
                  <a:gd name="T32" fmla="*/ 7 w 56"/>
                  <a:gd name="T33" fmla="*/ 0 h 11"/>
                  <a:gd name="T34" fmla="*/ 0 w 56"/>
                  <a:gd name="T35" fmla="*/ 0 h 11"/>
                  <a:gd name="T36" fmla="*/ 0 w 56"/>
                  <a:gd name="T37" fmla="*/ 11 h 11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56"/>
                  <a:gd name="T58" fmla="*/ 0 h 11"/>
                  <a:gd name="T59" fmla="*/ 56 w 56"/>
                  <a:gd name="T60" fmla="*/ 11 h 11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56" h="11">
                    <a:moveTo>
                      <a:pt x="0" y="11"/>
                    </a:moveTo>
                    <a:lnTo>
                      <a:pt x="7" y="11"/>
                    </a:lnTo>
                    <a:lnTo>
                      <a:pt x="13" y="11"/>
                    </a:lnTo>
                    <a:lnTo>
                      <a:pt x="21" y="11"/>
                    </a:lnTo>
                    <a:lnTo>
                      <a:pt x="28" y="11"/>
                    </a:lnTo>
                    <a:lnTo>
                      <a:pt x="35" y="11"/>
                    </a:lnTo>
                    <a:lnTo>
                      <a:pt x="43" y="11"/>
                    </a:lnTo>
                    <a:lnTo>
                      <a:pt x="49" y="11"/>
                    </a:lnTo>
                    <a:lnTo>
                      <a:pt x="56" y="11"/>
                    </a:lnTo>
                    <a:lnTo>
                      <a:pt x="56" y="0"/>
                    </a:lnTo>
                    <a:lnTo>
                      <a:pt x="49" y="0"/>
                    </a:lnTo>
                    <a:lnTo>
                      <a:pt x="43" y="0"/>
                    </a:lnTo>
                    <a:lnTo>
                      <a:pt x="35" y="0"/>
                    </a:lnTo>
                    <a:lnTo>
                      <a:pt x="28" y="0"/>
                    </a:lnTo>
                    <a:lnTo>
                      <a:pt x="21" y="0"/>
                    </a:lnTo>
                    <a:lnTo>
                      <a:pt x="13" y="0"/>
                    </a:lnTo>
                    <a:lnTo>
                      <a:pt x="7" y="0"/>
                    </a:lnTo>
                    <a:lnTo>
                      <a:pt x="0" y="0"/>
                    </a:lnTo>
                    <a:lnTo>
                      <a:pt x="0" y="1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0553" name="Freeform 46"/>
              <p:cNvSpPr>
                <a:spLocks/>
              </p:cNvSpPr>
              <p:nvPr/>
            </p:nvSpPr>
            <p:spPr bwMode="auto">
              <a:xfrm>
                <a:off x="2528" y="2004"/>
                <a:ext cx="13" cy="109"/>
              </a:xfrm>
              <a:custGeom>
                <a:avLst/>
                <a:gdLst>
                  <a:gd name="T0" fmla="*/ 26 w 26"/>
                  <a:gd name="T1" fmla="*/ 215 h 217"/>
                  <a:gd name="T2" fmla="*/ 15 w 26"/>
                  <a:gd name="T3" fmla="*/ 165 h 217"/>
                  <a:gd name="T4" fmla="*/ 10 w 26"/>
                  <a:gd name="T5" fmla="*/ 111 h 217"/>
                  <a:gd name="T6" fmla="*/ 11 w 26"/>
                  <a:gd name="T7" fmla="*/ 55 h 217"/>
                  <a:gd name="T8" fmla="*/ 12 w 26"/>
                  <a:gd name="T9" fmla="*/ 0 h 217"/>
                  <a:gd name="T10" fmla="*/ 1 w 26"/>
                  <a:gd name="T11" fmla="*/ 0 h 217"/>
                  <a:gd name="T12" fmla="*/ 0 w 26"/>
                  <a:gd name="T13" fmla="*/ 55 h 217"/>
                  <a:gd name="T14" fmla="*/ 1 w 26"/>
                  <a:gd name="T15" fmla="*/ 111 h 217"/>
                  <a:gd name="T16" fmla="*/ 5 w 26"/>
                  <a:gd name="T17" fmla="*/ 165 h 217"/>
                  <a:gd name="T18" fmla="*/ 17 w 26"/>
                  <a:gd name="T19" fmla="*/ 217 h 217"/>
                  <a:gd name="T20" fmla="*/ 26 w 26"/>
                  <a:gd name="T21" fmla="*/ 215 h 217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6"/>
                  <a:gd name="T34" fmla="*/ 0 h 217"/>
                  <a:gd name="T35" fmla="*/ 26 w 26"/>
                  <a:gd name="T36" fmla="*/ 217 h 217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6" h="217">
                    <a:moveTo>
                      <a:pt x="26" y="215"/>
                    </a:moveTo>
                    <a:lnTo>
                      <a:pt x="15" y="165"/>
                    </a:lnTo>
                    <a:lnTo>
                      <a:pt x="10" y="111"/>
                    </a:lnTo>
                    <a:lnTo>
                      <a:pt x="11" y="55"/>
                    </a:lnTo>
                    <a:lnTo>
                      <a:pt x="12" y="0"/>
                    </a:lnTo>
                    <a:lnTo>
                      <a:pt x="1" y="0"/>
                    </a:lnTo>
                    <a:lnTo>
                      <a:pt x="0" y="55"/>
                    </a:lnTo>
                    <a:lnTo>
                      <a:pt x="1" y="111"/>
                    </a:lnTo>
                    <a:lnTo>
                      <a:pt x="5" y="165"/>
                    </a:lnTo>
                    <a:lnTo>
                      <a:pt x="17" y="217"/>
                    </a:lnTo>
                    <a:lnTo>
                      <a:pt x="26" y="21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0554" name="Freeform 47"/>
              <p:cNvSpPr>
                <a:spLocks/>
              </p:cNvSpPr>
              <p:nvPr/>
            </p:nvSpPr>
            <p:spPr bwMode="auto">
              <a:xfrm>
                <a:off x="2512" y="2020"/>
                <a:ext cx="6" cy="36"/>
              </a:xfrm>
              <a:custGeom>
                <a:avLst/>
                <a:gdLst>
                  <a:gd name="T0" fmla="*/ 11 w 11"/>
                  <a:gd name="T1" fmla="*/ 71 h 71"/>
                  <a:gd name="T2" fmla="*/ 11 w 11"/>
                  <a:gd name="T3" fmla="*/ 54 h 71"/>
                  <a:gd name="T4" fmla="*/ 11 w 11"/>
                  <a:gd name="T5" fmla="*/ 36 h 71"/>
                  <a:gd name="T6" fmla="*/ 11 w 11"/>
                  <a:gd name="T7" fmla="*/ 18 h 71"/>
                  <a:gd name="T8" fmla="*/ 11 w 11"/>
                  <a:gd name="T9" fmla="*/ 0 h 71"/>
                  <a:gd name="T10" fmla="*/ 0 w 11"/>
                  <a:gd name="T11" fmla="*/ 0 h 71"/>
                  <a:gd name="T12" fmla="*/ 0 w 11"/>
                  <a:gd name="T13" fmla="*/ 18 h 71"/>
                  <a:gd name="T14" fmla="*/ 0 w 11"/>
                  <a:gd name="T15" fmla="*/ 36 h 71"/>
                  <a:gd name="T16" fmla="*/ 0 w 11"/>
                  <a:gd name="T17" fmla="*/ 54 h 71"/>
                  <a:gd name="T18" fmla="*/ 0 w 11"/>
                  <a:gd name="T19" fmla="*/ 71 h 71"/>
                  <a:gd name="T20" fmla="*/ 11 w 11"/>
                  <a:gd name="T21" fmla="*/ 71 h 7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1"/>
                  <a:gd name="T34" fmla="*/ 0 h 71"/>
                  <a:gd name="T35" fmla="*/ 11 w 11"/>
                  <a:gd name="T36" fmla="*/ 71 h 7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1" h="71">
                    <a:moveTo>
                      <a:pt x="11" y="71"/>
                    </a:moveTo>
                    <a:lnTo>
                      <a:pt x="11" y="54"/>
                    </a:lnTo>
                    <a:lnTo>
                      <a:pt x="11" y="36"/>
                    </a:lnTo>
                    <a:lnTo>
                      <a:pt x="11" y="18"/>
                    </a:lnTo>
                    <a:lnTo>
                      <a:pt x="11" y="0"/>
                    </a:lnTo>
                    <a:lnTo>
                      <a:pt x="0" y="0"/>
                    </a:lnTo>
                    <a:lnTo>
                      <a:pt x="0" y="18"/>
                    </a:lnTo>
                    <a:lnTo>
                      <a:pt x="0" y="36"/>
                    </a:lnTo>
                    <a:lnTo>
                      <a:pt x="0" y="54"/>
                    </a:lnTo>
                    <a:lnTo>
                      <a:pt x="0" y="71"/>
                    </a:lnTo>
                    <a:lnTo>
                      <a:pt x="11" y="7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0555" name="Freeform 48"/>
              <p:cNvSpPr>
                <a:spLocks/>
              </p:cNvSpPr>
              <p:nvPr/>
            </p:nvSpPr>
            <p:spPr bwMode="auto">
              <a:xfrm>
                <a:off x="2619" y="1933"/>
                <a:ext cx="97" cy="9"/>
              </a:xfrm>
              <a:custGeom>
                <a:avLst/>
                <a:gdLst>
                  <a:gd name="T0" fmla="*/ 193 w 193"/>
                  <a:gd name="T1" fmla="*/ 10 h 19"/>
                  <a:gd name="T2" fmla="*/ 180 w 193"/>
                  <a:gd name="T3" fmla="*/ 7 h 19"/>
                  <a:gd name="T4" fmla="*/ 168 w 193"/>
                  <a:gd name="T5" fmla="*/ 5 h 19"/>
                  <a:gd name="T6" fmla="*/ 156 w 193"/>
                  <a:gd name="T7" fmla="*/ 4 h 19"/>
                  <a:gd name="T8" fmla="*/ 144 w 193"/>
                  <a:gd name="T9" fmla="*/ 1 h 19"/>
                  <a:gd name="T10" fmla="*/ 132 w 193"/>
                  <a:gd name="T11" fmla="*/ 1 h 19"/>
                  <a:gd name="T12" fmla="*/ 119 w 193"/>
                  <a:gd name="T13" fmla="*/ 0 h 19"/>
                  <a:gd name="T14" fmla="*/ 108 w 193"/>
                  <a:gd name="T15" fmla="*/ 1 h 19"/>
                  <a:gd name="T16" fmla="*/ 96 w 193"/>
                  <a:gd name="T17" fmla="*/ 1 h 19"/>
                  <a:gd name="T18" fmla="*/ 84 w 193"/>
                  <a:gd name="T19" fmla="*/ 1 h 19"/>
                  <a:gd name="T20" fmla="*/ 72 w 193"/>
                  <a:gd name="T21" fmla="*/ 3 h 19"/>
                  <a:gd name="T22" fmla="*/ 60 w 193"/>
                  <a:gd name="T23" fmla="*/ 3 h 19"/>
                  <a:gd name="T24" fmla="*/ 48 w 193"/>
                  <a:gd name="T25" fmla="*/ 3 h 19"/>
                  <a:gd name="T26" fmla="*/ 35 w 193"/>
                  <a:gd name="T27" fmla="*/ 3 h 19"/>
                  <a:gd name="T28" fmla="*/ 24 w 193"/>
                  <a:gd name="T29" fmla="*/ 3 h 19"/>
                  <a:gd name="T30" fmla="*/ 11 w 193"/>
                  <a:gd name="T31" fmla="*/ 3 h 19"/>
                  <a:gd name="T32" fmla="*/ 0 w 193"/>
                  <a:gd name="T33" fmla="*/ 1 h 19"/>
                  <a:gd name="T34" fmla="*/ 0 w 193"/>
                  <a:gd name="T35" fmla="*/ 11 h 19"/>
                  <a:gd name="T36" fmla="*/ 11 w 193"/>
                  <a:gd name="T37" fmla="*/ 12 h 19"/>
                  <a:gd name="T38" fmla="*/ 24 w 193"/>
                  <a:gd name="T39" fmla="*/ 14 h 19"/>
                  <a:gd name="T40" fmla="*/ 35 w 193"/>
                  <a:gd name="T41" fmla="*/ 14 h 19"/>
                  <a:gd name="T42" fmla="*/ 48 w 193"/>
                  <a:gd name="T43" fmla="*/ 14 h 19"/>
                  <a:gd name="T44" fmla="*/ 60 w 193"/>
                  <a:gd name="T45" fmla="*/ 14 h 19"/>
                  <a:gd name="T46" fmla="*/ 72 w 193"/>
                  <a:gd name="T47" fmla="*/ 14 h 19"/>
                  <a:gd name="T48" fmla="*/ 84 w 193"/>
                  <a:gd name="T49" fmla="*/ 13 h 19"/>
                  <a:gd name="T50" fmla="*/ 96 w 193"/>
                  <a:gd name="T51" fmla="*/ 13 h 19"/>
                  <a:gd name="T52" fmla="*/ 108 w 193"/>
                  <a:gd name="T53" fmla="*/ 13 h 19"/>
                  <a:gd name="T54" fmla="*/ 119 w 193"/>
                  <a:gd name="T55" fmla="*/ 12 h 19"/>
                  <a:gd name="T56" fmla="*/ 132 w 193"/>
                  <a:gd name="T57" fmla="*/ 13 h 19"/>
                  <a:gd name="T58" fmla="*/ 144 w 193"/>
                  <a:gd name="T59" fmla="*/ 13 h 19"/>
                  <a:gd name="T60" fmla="*/ 156 w 193"/>
                  <a:gd name="T61" fmla="*/ 13 h 19"/>
                  <a:gd name="T62" fmla="*/ 168 w 193"/>
                  <a:gd name="T63" fmla="*/ 14 h 19"/>
                  <a:gd name="T64" fmla="*/ 180 w 193"/>
                  <a:gd name="T65" fmla="*/ 16 h 19"/>
                  <a:gd name="T66" fmla="*/ 191 w 193"/>
                  <a:gd name="T67" fmla="*/ 19 h 19"/>
                  <a:gd name="T68" fmla="*/ 193 w 193"/>
                  <a:gd name="T69" fmla="*/ 10 h 19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193"/>
                  <a:gd name="T106" fmla="*/ 0 h 19"/>
                  <a:gd name="T107" fmla="*/ 193 w 193"/>
                  <a:gd name="T108" fmla="*/ 19 h 19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193" h="19">
                    <a:moveTo>
                      <a:pt x="193" y="10"/>
                    </a:moveTo>
                    <a:lnTo>
                      <a:pt x="180" y="7"/>
                    </a:lnTo>
                    <a:lnTo>
                      <a:pt x="168" y="5"/>
                    </a:lnTo>
                    <a:lnTo>
                      <a:pt x="156" y="4"/>
                    </a:lnTo>
                    <a:lnTo>
                      <a:pt x="144" y="1"/>
                    </a:lnTo>
                    <a:lnTo>
                      <a:pt x="132" y="1"/>
                    </a:lnTo>
                    <a:lnTo>
                      <a:pt x="119" y="0"/>
                    </a:lnTo>
                    <a:lnTo>
                      <a:pt x="108" y="1"/>
                    </a:lnTo>
                    <a:lnTo>
                      <a:pt x="96" y="1"/>
                    </a:lnTo>
                    <a:lnTo>
                      <a:pt x="84" y="1"/>
                    </a:lnTo>
                    <a:lnTo>
                      <a:pt x="72" y="3"/>
                    </a:lnTo>
                    <a:lnTo>
                      <a:pt x="60" y="3"/>
                    </a:lnTo>
                    <a:lnTo>
                      <a:pt x="48" y="3"/>
                    </a:lnTo>
                    <a:lnTo>
                      <a:pt x="35" y="3"/>
                    </a:lnTo>
                    <a:lnTo>
                      <a:pt x="24" y="3"/>
                    </a:lnTo>
                    <a:lnTo>
                      <a:pt x="11" y="3"/>
                    </a:lnTo>
                    <a:lnTo>
                      <a:pt x="0" y="1"/>
                    </a:lnTo>
                    <a:lnTo>
                      <a:pt x="0" y="11"/>
                    </a:lnTo>
                    <a:lnTo>
                      <a:pt x="11" y="12"/>
                    </a:lnTo>
                    <a:lnTo>
                      <a:pt x="24" y="14"/>
                    </a:lnTo>
                    <a:lnTo>
                      <a:pt x="35" y="14"/>
                    </a:lnTo>
                    <a:lnTo>
                      <a:pt x="48" y="14"/>
                    </a:lnTo>
                    <a:lnTo>
                      <a:pt x="60" y="14"/>
                    </a:lnTo>
                    <a:lnTo>
                      <a:pt x="72" y="14"/>
                    </a:lnTo>
                    <a:lnTo>
                      <a:pt x="84" y="13"/>
                    </a:lnTo>
                    <a:lnTo>
                      <a:pt x="96" y="13"/>
                    </a:lnTo>
                    <a:lnTo>
                      <a:pt x="108" y="13"/>
                    </a:lnTo>
                    <a:lnTo>
                      <a:pt x="119" y="12"/>
                    </a:lnTo>
                    <a:lnTo>
                      <a:pt x="132" y="13"/>
                    </a:lnTo>
                    <a:lnTo>
                      <a:pt x="144" y="13"/>
                    </a:lnTo>
                    <a:lnTo>
                      <a:pt x="156" y="13"/>
                    </a:lnTo>
                    <a:lnTo>
                      <a:pt x="168" y="14"/>
                    </a:lnTo>
                    <a:lnTo>
                      <a:pt x="180" y="16"/>
                    </a:lnTo>
                    <a:lnTo>
                      <a:pt x="191" y="19"/>
                    </a:lnTo>
                    <a:lnTo>
                      <a:pt x="193" y="1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20486" name="Freeform 49"/>
            <p:cNvSpPr>
              <a:spLocks/>
            </p:cNvSpPr>
            <p:nvPr/>
          </p:nvSpPr>
          <p:spPr bwMode="auto">
            <a:xfrm>
              <a:off x="2824" y="1693"/>
              <a:ext cx="26" cy="33"/>
            </a:xfrm>
            <a:custGeom>
              <a:avLst/>
              <a:gdLst>
                <a:gd name="T0" fmla="*/ 0 w 26"/>
                <a:gd name="T1" fmla="*/ 0 h 33"/>
                <a:gd name="T2" fmla="*/ 0 w 26"/>
                <a:gd name="T3" fmla="*/ 6 h 33"/>
                <a:gd name="T4" fmla="*/ 2 w 26"/>
                <a:gd name="T5" fmla="*/ 16 h 33"/>
                <a:gd name="T6" fmla="*/ 2 w 26"/>
                <a:gd name="T7" fmla="*/ 25 h 33"/>
                <a:gd name="T8" fmla="*/ 2 w 26"/>
                <a:gd name="T9" fmla="*/ 33 h 33"/>
                <a:gd name="T10" fmla="*/ 7 w 26"/>
                <a:gd name="T11" fmla="*/ 33 h 33"/>
                <a:gd name="T12" fmla="*/ 14 w 26"/>
                <a:gd name="T13" fmla="*/ 33 h 33"/>
                <a:gd name="T14" fmla="*/ 20 w 26"/>
                <a:gd name="T15" fmla="*/ 33 h 33"/>
                <a:gd name="T16" fmla="*/ 26 w 26"/>
                <a:gd name="T17" fmla="*/ 33 h 33"/>
                <a:gd name="T18" fmla="*/ 20 w 26"/>
                <a:gd name="T19" fmla="*/ 25 h 33"/>
                <a:gd name="T20" fmla="*/ 14 w 26"/>
                <a:gd name="T21" fmla="*/ 14 h 33"/>
                <a:gd name="T22" fmla="*/ 7 w 26"/>
                <a:gd name="T23" fmla="*/ 6 h 33"/>
                <a:gd name="T24" fmla="*/ 0 w 26"/>
                <a:gd name="T25" fmla="*/ 0 h 3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6"/>
                <a:gd name="T40" fmla="*/ 0 h 33"/>
                <a:gd name="T41" fmla="*/ 26 w 26"/>
                <a:gd name="T42" fmla="*/ 33 h 3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6" h="33">
                  <a:moveTo>
                    <a:pt x="0" y="0"/>
                  </a:moveTo>
                  <a:lnTo>
                    <a:pt x="0" y="6"/>
                  </a:lnTo>
                  <a:lnTo>
                    <a:pt x="2" y="16"/>
                  </a:lnTo>
                  <a:lnTo>
                    <a:pt x="2" y="25"/>
                  </a:lnTo>
                  <a:lnTo>
                    <a:pt x="2" y="33"/>
                  </a:lnTo>
                  <a:lnTo>
                    <a:pt x="7" y="33"/>
                  </a:lnTo>
                  <a:lnTo>
                    <a:pt x="14" y="33"/>
                  </a:lnTo>
                  <a:lnTo>
                    <a:pt x="20" y="33"/>
                  </a:lnTo>
                  <a:lnTo>
                    <a:pt x="26" y="33"/>
                  </a:lnTo>
                  <a:lnTo>
                    <a:pt x="20" y="25"/>
                  </a:lnTo>
                  <a:lnTo>
                    <a:pt x="14" y="14"/>
                  </a:lnTo>
                  <a:lnTo>
                    <a:pt x="7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BF4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0487" name="Freeform 50"/>
            <p:cNvSpPr>
              <a:spLocks/>
            </p:cNvSpPr>
            <p:nvPr/>
          </p:nvSpPr>
          <p:spPr bwMode="auto">
            <a:xfrm>
              <a:off x="2872" y="1539"/>
              <a:ext cx="67" cy="187"/>
            </a:xfrm>
            <a:custGeom>
              <a:avLst/>
              <a:gdLst>
                <a:gd name="T0" fmla="*/ 0 w 67"/>
                <a:gd name="T1" fmla="*/ 187 h 187"/>
                <a:gd name="T2" fmla="*/ 2 w 67"/>
                <a:gd name="T3" fmla="*/ 167 h 187"/>
                <a:gd name="T4" fmla="*/ 6 w 67"/>
                <a:gd name="T5" fmla="*/ 143 h 187"/>
                <a:gd name="T6" fmla="*/ 10 w 67"/>
                <a:gd name="T7" fmla="*/ 115 h 187"/>
                <a:gd name="T8" fmla="*/ 15 w 67"/>
                <a:gd name="T9" fmla="*/ 87 h 187"/>
                <a:gd name="T10" fmla="*/ 20 w 67"/>
                <a:gd name="T11" fmla="*/ 61 h 187"/>
                <a:gd name="T12" fmla="*/ 27 w 67"/>
                <a:gd name="T13" fmla="*/ 36 h 187"/>
                <a:gd name="T14" fmla="*/ 34 w 67"/>
                <a:gd name="T15" fmla="*/ 14 h 187"/>
                <a:gd name="T16" fmla="*/ 42 w 67"/>
                <a:gd name="T17" fmla="*/ 0 h 187"/>
                <a:gd name="T18" fmla="*/ 45 w 67"/>
                <a:gd name="T19" fmla="*/ 5 h 187"/>
                <a:gd name="T20" fmla="*/ 51 w 67"/>
                <a:gd name="T21" fmla="*/ 10 h 187"/>
                <a:gd name="T22" fmla="*/ 59 w 67"/>
                <a:gd name="T23" fmla="*/ 11 h 187"/>
                <a:gd name="T24" fmla="*/ 67 w 67"/>
                <a:gd name="T25" fmla="*/ 8 h 187"/>
                <a:gd name="T26" fmla="*/ 55 w 67"/>
                <a:gd name="T27" fmla="*/ 41 h 187"/>
                <a:gd name="T28" fmla="*/ 45 w 67"/>
                <a:gd name="T29" fmla="*/ 84 h 187"/>
                <a:gd name="T30" fmla="*/ 35 w 67"/>
                <a:gd name="T31" fmla="*/ 134 h 187"/>
                <a:gd name="T32" fmla="*/ 28 w 67"/>
                <a:gd name="T33" fmla="*/ 187 h 187"/>
                <a:gd name="T34" fmla="*/ 22 w 67"/>
                <a:gd name="T35" fmla="*/ 187 h 187"/>
                <a:gd name="T36" fmla="*/ 15 w 67"/>
                <a:gd name="T37" fmla="*/ 187 h 187"/>
                <a:gd name="T38" fmla="*/ 7 w 67"/>
                <a:gd name="T39" fmla="*/ 187 h 187"/>
                <a:gd name="T40" fmla="*/ 0 w 67"/>
                <a:gd name="T41" fmla="*/ 187 h 18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67"/>
                <a:gd name="T64" fmla="*/ 0 h 187"/>
                <a:gd name="T65" fmla="*/ 67 w 67"/>
                <a:gd name="T66" fmla="*/ 187 h 187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67" h="187">
                  <a:moveTo>
                    <a:pt x="0" y="187"/>
                  </a:moveTo>
                  <a:lnTo>
                    <a:pt x="2" y="167"/>
                  </a:lnTo>
                  <a:lnTo>
                    <a:pt x="6" y="143"/>
                  </a:lnTo>
                  <a:lnTo>
                    <a:pt x="10" y="115"/>
                  </a:lnTo>
                  <a:lnTo>
                    <a:pt x="15" y="87"/>
                  </a:lnTo>
                  <a:lnTo>
                    <a:pt x="20" y="61"/>
                  </a:lnTo>
                  <a:lnTo>
                    <a:pt x="27" y="36"/>
                  </a:lnTo>
                  <a:lnTo>
                    <a:pt x="34" y="14"/>
                  </a:lnTo>
                  <a:lnTo>
                    <a:pt x="42" y="0"/>
                  </a:lnTo>
                  <a:lnTo>
                    <a:pt x="45" y="5"/>
                  </a:lnTo>
                  <a:lnTo>
                    <a:pt x="51" y="10"/>
                  </a:lnTo>
                  <a:lnTo>
                    <a:pt x="59" y="11"/>
                  </a:lnTo>
                  <a:lnTo>
                    <a:pt x="67" y="8"/>
                  </a:lnTo>
                  <a:lnTo>
                    <a:pt x="55" y="41"/>
                  </a:lnTo>
                  <a:lnTo>
                    <a:pt x="45" y="84"/>
                  </a:lnTo>
                  <a:lnTo>
                    <a:pt x="35" y="134"/>
                  </a:lnTo>
                  <a:lnTo>
                    <a:pt x="28" y="187"/>
                  </a:lnTo>
                  <a:lnTo>
                    <a:pt x="22" y="187"/>
                  </a:lnTo>
                  <a:lnTo>
                    <a:pt x="15" y="187"/>
                  </a:lnTo>
                  <a:lnTo>
                    <a:pt x="7" y="187"/>
                  </a:lnTo>
                  <a:lnTo>
                    <a:pt x="0" y="187"/>
                  </a:lnTo>
                  <a:close/>
                </a:path>
              </a:pathLst>
            </a:custGeom>
            <a:solidFill>
              <a:srgbClr val="FFBF4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0488" name="Freeform 51"/>
            <p:cNvSpPr>
              <a:spLocks/>
            </p:cNvSpPr>
            <p:nvPr/>
          </p:nvSpPr>
          <p:spPr bwMode="auto">
            <a:xfrm>
              <a:off x="2926" y="1574"/>
              <a:ext cx="56" cy="153"/>
            </a:xfrm>
            <a:custGeom>
              <a:avLst/>
              <a:gdLst>
                <a:gd name="T0" fmla="*/ 29 w 56"/>
                <a:gd name="T1" fmla="*/ 0 h 153"/>
                <a:gd name="T2" fmla="*/ 21 w 56"/>
                <a:gd name="T3" fmla="*/ 26 h 153"/>
                <a:gd name="T4" fmla="*/ 12 w 56"/>
                <a:gd name="T5" fmla="*/ 62 h 153"/>
                <a:gd name="T6" fmla="*/ 4 w 56"/>
                <a:gd name="T7" fmla="*/ 107 h 153"/>
                <a:gd name="T8" fmla="*/ 0 w 56"/>
                <a:gd name="T9" fmla="*/ 153 h 153"/>
                <a:gd name="T10" fmla="*/ 7 w 56"/>
                <a:gd name="T11" fmla="*/ 153 h 153"/>
                <a:gd name="T12" fmla="*/ 16 w 56"/>
                <a:gd name="T13" fmla="*/ 153 h 153"/>
                <a:gd name="T14" fmla="*/ 25 w 56"/>
                <a:gd name="T15" fmla="*/ 153 h 153"/>
                <a:gd name="T16" fmla="*/ 35 w 56"/>
                <a:gd name="T17" fmla="*/ 153 h 153"/>
                <a:gd name="T18" fmla="*/ 35 w 56"/>
                <a:gd name="T19" fmla="*/ 125 h 153"/>
                <a:gd name="T20" fmla="*/ 39 w 56"/>
                <a:gd name="T21" fmla="*/ 91 h 153"/>
                <a:gd name="T22" fmla="*/ 45 w 56"/>
                <a:gd name="T23" fmla="*/ 55 h 153"/>
                <a:gd name="T24" fmla="*/ 56 w 56"/>
                <a:gd name="T25" fmla="*/ 29 h 153"/>
                <a:gd name="T26" fmla="*/ 47 w 56"/>
                <a:gd name="T27" fmla="*/ 28 h 153"/>
                <a:gd name="T28" fmla="*/ 37 w 56"/>
                <a:gd name="T29" fmla="*/ 23 h 153"/>
                <a:gd name="T30" fmla="*/ 32 w 56"/>
                <a:gd name="T31" fmla="*/ 14 h 153"/>
                <a:gd name="T32" fmla="*/ 29 w 56"/>
                <a:gd name="T33" fmla="*/ 0 h 15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56"/>
                <a:gd name="T52" fmla="*/ 0 h 153"/>
                <a:gd name="T53" fmla="*/ 56 w 56"/>
                <a:gd name="T54" fmla="*/ 153 h 153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56" h="153">
                  <a:moveTo>
                    <a:pt x="29" y="0"/>
                  </a:moveTo>
                  <a:lnTo>
                    <a:pt x="21" y="26"/>
                  </a:lnTo>
                  <a:lnTo>
                    <a:pt x="12" y="62"/>
                  </a:lnTo>
                  <a:lnTo>
                    <a:pt x="4" y="107"/>
                  </a:lnTo>
                  <a:lnTo>
                    <a:pt x="0" y="153"/>
                  </a:lnTo>
                  <a:lnTo>
                    <a:pt x="7" y="153"/>
                  </a:lnTo>
                  <a:lnTo>
                    <a:pt x="16" y="153"/>
                  </a:lnTo>
                  <a:lnTo>
                    <a:pt x="25" y="153"/>
                  </a:lnTo>
                  <a:lnTo>
                    <a:pt x="35" y="153"/>
                  </a:lnTo>
                  <a:lnTo>
                    <a:pt x="35" y="125"/>
                  </a:lnTo>
                  <a:lnTo>
                    <a:pt x="39" y="91"/>
                  </a:lnTo>
                  <a:lnTo>
                    <a:pt x="45" y="55"/>
                  </a:lnTo>
                  <a:lnTo>
                    <a:pt x="56" y="29"/>
                  </a:lnTo>
                  <a:lnTo>
                    <a:pt x="47" y="28"/>
                  </a:lnTo>
                  <a:lnTo>
                    <a:pt x="37" y="23"/>
                  </a:lnTo>
                  <a:lnTo>
                    <a:pt x="32" y="14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rgbClr val="FFBF4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0489" name="Freeform 52"/>
            <p:cNvSpPr>
              <a:spLocks/>
            </p:cNvSpPr>
            <p:nvPr/>
          </p:nvSpPr>
          <p:spPr bwMode="auto">
            <a:xfrm>
              <a:off x="2986" y="1633"/>
              <a:ext cx="61" cy="99"/>
            </a:xfrm>
            <a:custGeom>
              <a:avLst/>
              <a:gdLst>
                <a:gd name="T0" fmla="*/ 12 w 61"/>
                <a:gd name="T1" fmla="*/ 0 h 99"/>
                <a:gd name="T2" fmla="*/ 7 w 61"/>
                <a:gd name="T3" fmla="*/ 20 h 99"/>
                <a:gd name="T4" fmla="*/ 3 w 61"/>
                <a:gd name="T5" fmla="*/ 46 h 99"/>
                <a:gd name="T6" fmla="*/ 1 w 61"/>
                <a:gd name="T7" fmla="*/ 74 h 99"/>
                <a:gd name="T8" fmla="*/ 0 w 61"/>
                <a:gd name="T9" fmla="*/ 96 h 99"/>
                <a:gd name="T10" fmla="*/ 7 w 61"/>
                <a:gd name="T11" fmla="*/ 96 h 99"/>
                <a:gd name="T12" fmla="*/ 13 w 61"/>
                <a:gd name="T13" fmla="*/ 96 h 99"/>
                <a:gd name="T14" fmla="*/ 20 w 61"/>
                <a:gd name="T15" fmla="*/ 96 h 99"/>
                <a:gd name="T16" fmla="*/ 29 w 61"/>
                <a:gd name="T17" fmla="*/ 98 h 99"/>
                <a:gd name="T18" fmla="*/ 37 w 61"/>
                <a:gd name="T19" fmla="*/ 98 h 99"/>
                <a:gd name="T20" fmla="*/ 45 w 61"/>
                <a:gd name="T21" fmla="*/ 98 h 99"/>
                <a:gd name="T22" fmla="*/ 53 w 61"/>
                <a:gd name="T23" fmla="*/ 99 h 99"/>
                <a:gd name="T24" fmla="*/ 61 w 61"/>
                <a:gd name="T25" fmla="*/ 99 h 99"/>
                <a:gd name="T26" fmla="*/ 56 w 61"/>
                <a:gd name="T27" fmla="*/ 85 h 99"/>
                <a:gd name="T28" fmla="*/ 51 w 61"/>
                <a:gd name="T29" fmla="*/ 68 h 99"/>
                <a:gd name="T30" fmla="*/ 49 w 61"/>
                <a:gd name="T31" fmla="*/ 49 h 99"/>
                <a:gd name="T32" fmla="*/ 52 w 61"/>
                <a:gd name="T33" fmla="*/ 34 h 99"/>
                <a:gd name="T34" fmla="*/ 47 w 61"/>
                <a:gd name="T35" fmla="*/ 34 h 99"/>
                <a:gd name="T36" fmla="*/ 40 w 61"/>
                <a:gd name="T37" fmla="*/ 31 h 99"/>
                <a:gd name="T38" fmla="*/ 33 w 61"/>
                <a:gd name="T39" fmla="*/ 28 h 99"/>
                <a:gd name="T40" fmla="*/ 28 w 61"/>
                <a:gd name="T41" fmla="*/ 24 h 99"/>
                <a:gd name="T42" fmla="*/ 21 w 61"/>
                <a:gd name="T43" fmla="*/ 20 h 99"/>
                <a:gd name="T44" fmla="*/ 17 w 61"/>
                <a:gd name="T45" fmla="*/ 14 h 99"/>
                <a:gd name="T46" fmla="*/ 13 w 61"/>
                <a:gd name="T47" fmla="*/ 7 h 99"/>
                <a:gd name="T48" fmla="*/ 12 w 61"/>
                <a:gd name="T49" fmla="*/ 0 h 99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61"/>
                <a:gd name="T76" fmla="*/ 0 h 99"/>
                <a:gd name="T77" fmla="*/ 61 w 61"/>
                <a:gd name="T78" fmla="*/ 99 h 99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61" h="99">
                  <a:moveTo>
                    <a:pt x="12" y="0"/>
                  </a:moveTo>
                  <a:lnTo>
                    <a:pt x="7" y="20"/>
                  </a:lnTo>
                  <a:lnTo>
                    <a:pt x="3" y="46"/>
                  </a:lnTo>
                  <a:lnTo>
                    <a:pt x="1" y="74"/>
                  </a:lnTo>
                  <a:lnTo>
                    <a:pt x="0" y="96"/>
                  </a:lnTo>
                  <a:lnTo>
                    <a:pt x="7" y="96"/>
                  </a:lnTo>
                  <a:lnTo>
                    <a:pt x="13" y="96"/>
                  </a:lnTo>
                  <a:lnTo>
                    <a:pt x="20" y="96"/>
                  </a:lnTo>
                  <a:lnTo>
                    <a:pt x="29" y="98"/>
                  </a:lnTo>
                  <a:lnTo>
                    <a:pt x="37" y="98"/>
                  </a:lnTo>
                  <a:lnTo>
                    <a:pt x="45" y="98"/>
                  </a:lnTo>
                  <a:lnTo>
                    <a:pt x="53" y="99"/>
                  </a:lnTo>
                  <a:lnTo>
                    <a:pt x="61" y="99"/>
                  </a:lnTo>
                  <a:lnTo>
                    <a:pt x="56" y="85"/>
                  </a:lnTo>
                  <a:lnTo>
                    <a:pt x="51" y="68"/>
                  </a:lnTo>
                  <a:lnTo>
                    <a:pt x="49" y="49"/>
                  </a:lnTo>
                  <a:lnTo>
                    <a:pt x="52" y="34"/>
                  </a:lnTo>
                  <a:lnTo>
                    <a:pt x="47" y="34"/>
                  </a:lnTo>
                  <a:lnTo>
                    <a:pt x="40" y="31"/>
                  </a:lnTo>
                  <a:lnTo>
                    <a:pt x="33" y="28"/>
                  </a:lnTo>
                  <a:lnTo>
                    <a:pt x="28" y="24"/>
                  </a:lnTo>
                  <a:lnTo>
                    <a:pt x="21" y="20"/>
                  </a:lnTo>
                  <a:lnTo>
                    <a:pt x="17" y="14"/>
                  </a:lnTo>
                  <a:lnTo>
                    <a:pt x="13" y="7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FFBF4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0490" name="Freeform 53"/>
            <p:cNvSpPr>
              <a:spLocks/>
            </p:cNvSpPr>
            <p:nvPr/>
          </p:nvSpPr>
          <p:spPr bwMode="auto">
            <a:xfrm>
              <a:off x="3222" y="1634"/>
              <a:ext cx="197" cy="123"/>
            </a:xfrm>
            <a:custGeom>
              <a:avLst/>
              <a:gdLst>
                <a:gd name="T0" fmla="*/ 0 w 197"/>
                <a:gd name="T1" fmla="*/ 114 h 123"/>
                <a:gd name="T2" fmla="*/ 17 w 197"/>
                <a:gd name="T3" fmla="*/ 101 h 123"/>
                <a:gd name="T4" fmla="*/ 39 w 197"/>
                <a:gd name="T5" fmla="*/ 86 h 123"/>
                <a:gd name="T6" fmla="*/ 63 w 197"/>
                <a:gd name="T7" fmla="*/ 70 h 123"/>
                <a:gd name="T8" fmla="*/ 89 w 197"/>
                <a:gd name="T9" fmla="*/ 53 h 123"/>
                <a:gd name="T10" fmla="*/ 117 w 197"/>
                <a:gd name="T11" fmla="*/ 37 h 123"/>
                <a:gd name="T12" fmla="*/ 143 w 197"/>
                <a:gd name="T13" fmla="*/ 22 h 123"/>
                <a:gd name="T14" fmla="*/ 168 w 197"/>
                <a:gd name="T15" fmla="*/ 9 h 123"/>
                <a:gd name="T16" fmla="*/ 189 w 197"/>
                <a:gd name="T17" fmla="*/ 0 h 123"/>
                <a:gd name="T18" fmla="*/ 188 w 197"/>
                <a:gd name="T19" fmla="*/ 9 h 123"/>
                <a:gd name="T20" fmla="*/ 189 w 197"/>
                <a:gd name="T21" fmla="*/ 20 h 123"/>
                <a:gd name="T22" fmla="*/ 192 w 197"/>
                <a:gd name="T23" fmla="*/ 30 h 123"/>
                <a:gd name="T24" fmla="*/ 197 w 197"/>
                <a:gd name="T25" fmla="*/ 36 h 123"/>
                <a:gd name="T26" fmla="*/ 183 w 197"/>
                <a:gd name="T27" fmla="*/ 42 h 123"/>
                <a:gd name="T28" fmla="*/ 165 w 197"/>
                <a:gd name="T29" fmla="*/ 51 h 123"/>
                <a:gd name="T30" fmla="*/ 145 w 197"/>
                <a:gd name="T31" fmla="*/ 62 h 123"/>
                <a:gd name="T32" fmla="*/ 124 w 197"/>
                <a:gd name="T33" fmla="*/ 75 h 123"/>
                <a:gd name="T34" fmla="*/ 103 w 197"/>
                <a:gd name="T35" fmla="*/ 87 h 123"/>
                <a:gd name="T36" fmla="*/ 84 w 197"/>
                <a:gd name="T37" fmla="*/ 101 h 123"/>
                <a:gd name="T38" fmla="*/ 65 w 197"/>
                <a:gd name="T39" fmla="*/ 112 h 123"/>
                <a:gd name="T40" fmla="*/ 51 w 197"/>
                <a:gd name="T41" fmla="*/ 123 h 123"/>
                <a:gd name="T42" fmla="*/ 45 w 197"/>
                <a:gd name="T43" fmla="*/ 121 h 123"/>
                <a:gd name="T44" fmla="*/ 39 w 197"/>
                <a:gd name="T45" fmla="*/ 120 h 123"/>
                <a:gd name="T46" fmla="*/ 32 w 197"/>
                <a:gd name="T47" fmla="*/ 120 h 123"/>
                <a:gd name="T48" fmla="*/ 25 w 197"/>
                <a:gd name="T49" fmla="*/ 118 h 123"/>
                <a:gd name="T50" fmla="*/ 17 w 197"/>
                <a:gd name="T51" fmla="*/ 117 h 123"/>
                <a:gd name="T52" fmla="*/ 11 w 197"/>
                <a:gd name="T53" fmla="*/ 115 h 123"/>
                <a:gd name="T54" fmla="*/ 5 w 197"/>
                <a:gd name="T55" fmla="*/ 115 h 123"/>
                <a:gd name="T56" fmla="*/ 0 w 197"/>
                <a:gd name="T57" fmla="*/ 114 h 123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197"/>
                <a:gd name="T88" fmla="*/ 0 h 123"/>
                <a:gd name="T89" fmla="*/ 197 w 197"/>
                <a:gd name="T90" fmla="*/ 123 h 123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197" h="123">
                  <a:moveTo>
                    <a:pt x="0" y="114"/>
                  </a:moveTo>
                  <a:lnTo>
                    <a:pt x="17" y="101"/>
                  </a:lnTo>
                  <a:lnTo>
                    <a:pt x="39" y="86"/>
                  </a:lnTo>
                  <a:lnTo>
                    <a:pt x="63" y="70"/>
                  </a:lnTo>
                  <a:lnTo>
                    <a:pt x="89" y="53"/>
                  </a:lnTo>
                  <a:lnTo>
                    <a:pt x="117" y="37"/>
                  </a:lnTo>
                  <a:lnTo>
                    <a:pt x="143" y="22"/>
                  </a:lnTo>
                  <a:lnTo>
                    <a:pt x="168" y="9"/>
                  </a:lnTo>
                  <a:lnTo>
                    <a:pt x="189" y="0"/>
                  </a:lnTo>
                  <a:lnTo>
                    <a:pt x="188" y="9"/>
                  </a:lnTo>
                  <a:lnTo>
                    <a:pt x="189" y="20"/>
                  </a:lnTo>
                  <a:lnTo>
                    <a:pt x="192" y="30"/>
                  </a:lnTo>
                  <a:lnTo>
                    <a:pt x="197" y="36"/>
                  </a:lnTo>
                  <a:lnTo>
                    <a:pt x="183" y="42"/>
                  </a:lnTo>
                  <a:lnTo>
                    <a:pt x="165" y="51"/>
                  </a:lnTo>
                  <a:lnTo>
                    <a:pt x="145" y="62"/>
                  </a:lnTo>
                  <a:lnTo>
                    <a:pt x="124" y="75"/>
                  </a:lnTo>
                  <a:lnTo>
                    <a:pt x="103" y="87"/>
                  </a:lnTo>
                  <a:lnTo>
                    <a:pt x="84" y="101"/>
                  </a:lnTo>
                  <a:lnTo>
                    <a:pt x="65" y="112"/>
                  </a:lnTo>
                  <a:lnTo>
                    <a:pt x="51" y="123"/>
                  </a:lnTo>
                  <a:lnTo>
                    <a:pt x="45" y="121"/>
                  </a:lnTo>
                  <a:lnTo>
                    <a:pt x="39" y="120"/>
                  </a:lnTo>
                  <a:lnTo>
                    <a:pt x="32" y="120"/>
                  </a:lnTo>
                  <a:lnTo>
                    <a:pt x="25" y="118"/>
                  </a:lnTo>
                  <a:lnTo>
                    <a:pt x="17" y="117"/>
                  </a:lnTo>
                  <a:lnTo>
                    <a:pt x="11" y="115"/>
                  </a:lnTo>
                  <a:lnTo>
                    <a:pt x="5" y="115"/>
                  </a:lnTo>
                  <a:lnTo>
                    <a:pt x="0" y="114"/>
                  </a:lnTo>
                  <a:close/>
                </a:path>
              </a:pathLst>
            </a:custGeom>
            <a:solidFill>
              <a:srgbClr val="FFBF4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0491" name="Freeform 54"/>
            <p:cNvSpPr>
              <a:spLocks/>
            </p:cNvSpPr>
            <p:nvPr/>
          </p:nvSpPr>
          <p:spPr bwMode="auto">
            <a:xfrm>
              <a:off x="3294" y="1685"/>
              <a:ext cx="155" cy="94"/>
            </a:xfrm>
            <a:custGeom>
              <a:avLst/>
              <a:gdLst>
                <a:gd name="T0" fmla="*/ 0 w 155"/>
                <a:gd name="T1" fmla="*/ 78 h 94"/>
                <a:gd name="T2" fmla="*/ 11 w 155"/>
                <a:gd name="T3" fmla="*/ 70 h 94"/>
                <a:gd name="T4" fmla="*/ 27 w 155"/>
                <a:gd name="T5" fmla="*/ 61 h 94"/>
                <a:gd name="T6" fmla="*/ 45 w 155"/>
                <a:gd name="T7" fmla="*/ 50 h 94"/>
                <a:gd name="T8" fmla="*/ 67 w 155"/>
                <a:gd name="T9" fmla="*/ 36 h 94"/>
                <a:gd name="T10" fmla="*/ 87 w 155"/>
                <a:gd name="T11" fmla="*/ 25 h 94"/>
                <a:gd name="T12" fmla="*/ 105 w 155"/>
                <a:gd name="T13" fmla="*/ 14 h 94"/>
                <a:gd name="T14" fmla="*/ 120 w 155"/>
                <a:gd name="T15" fmla="*/ 5 h 94"/>
                <a:gd name="T16" fmla="*/ 130 w 155"/>
                <a:gd name="T17" fmla="*/ 0 h 94"/>
                <a:gd name="T18" fmla="*/ 132 w 155"/>
                <a:gd name="T19" fmla="*/ 10 h 94"/>
                <a:gd name="T20" fmla="*/ 139 w 155"/>
                <a:gd name="T21" fmla="*/ 18 h 94"/>
                <a:gd name="T22" fmla="*/ 147 w 155"/>
                <a:gd name="T23" fmla="*/ 22 h 94"/>
                <a:gd name="T24" fmla="*/ 155 w 155"/>
                <a:gd name="T25" fmla="*/ 24 h 94"/>
                <a:gd name="T26" fmla="*/ 144 w 155"/>
                <a:gd name="T27" fmla="*/ 30 h 94"/>
                <a:gd name="T28" fmla="*/ 132 w 155"/>
                <a:gd name="T29" fmla="*/ 39 h 94"/>
                <a:gd name="T30" fmla="*/ 117 w 155"/>
                <a:gd name="T31" fmla="*/ 49 h 94"/>
                <a:gd name="T32" fmla="*/ 101 w 155"/>
                <a:gd name="T33" fmla="*/ 60 h 94"/>
                <a:gd name="T34" fmla="*/ 87 w 155"/>
                <a:gd name="T35" fmla="*/ 70 h 94"/>
                <a:gd name="T36" fmla="*/ 73 w 155"/>
                <a:gd name="T37" fmla="*/ 80 h 94"/>
                <a:gd name="T38" fmla="*/ 61 w 155"/>
                <a:gd name="T39" fmla="*/ 88 h 94"/>
                <a:gd name="T40" fmla="*/ 53 w 155"/>
                <a:gd name="T41" fmla="*/ 94 h 94"/>
                <a:gd name="T42" fmla="*/ 48 w 155"/>
                <a:gd name="T43" fmla="*/ 92 h 94"/>
                <a:gd name="T44" fmla="*/ 41 w 155"/>
                <a:gd name="T45" fmla="*/ 89 h 94"/>
                <a:gd name="T46" fmla="*/ 33 w 155"/>
                <a:gd name="T47" fmla="*/ 88 h 94"/>
                <a:gd name="T48" fmla="*/ 27 w 155"/>
                <a:gd name="T49" fmla="*/ 86 h 94"/>
                <a:gd name="T50" fmla="*/ 19 w 155"/>
                <a:gd name="T51" fmla="*/ 83 h 94"/>
                <a:gd name="T52" fmla="*/ 12 w 155"/>
                <a:gd name="T53" fmla="*/ 81 h 94"/>
                <a:gd name="T54" fmla="*/ 5 w 155"/>
                <a:gd name="T55" fmla="*/ 80 h 94"/>
                <a:gd name="T56" fmla="*/ 0 w 155"/>
                <a:gd name="T57" fmla="*/ 78 h 94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155"/>
                <a:gd name="T88" fmla="*/ 0 h 94"/>
                <a:gd name="T89" fmla="*/ 155 w 155"/>
                <a:gd name="T90" fmla="*/ 94 h 94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155" h="94">
                  <a:moveTo>
                    <a:pt x="0" y="78"/>
                  </a:moveTo>
                  <a:lnTo>
                    <a:pt x="11" y="70"/>
                  </a:lnTo>
                  <a:lnTo>
                    <a:pt x="27" y="61"/>
                  </a:lnTo>
                  <a:lnTo>
                    <a:pt x="45" y="50"/>
                  </a:lnTo>
                  <a:lnTo>
                    <a:pt x="67" y="36"/>
                  </a:lnTo>
                  <a:lnTo>
                    <a:pt x="87" y="25"/>
                  </a:lnTo>
                  <a:lnTo>
                    <a:pt x="105" y="14"/>
                  </a:lnTo>
                  <a:lnTo>
                    <a:pt x="120" y="5"/>
                  </a:lnTo>
                  <a:lnTo>
                    <a:pt x="130" y="0"/>
                  </a:lnTo>
                  <a:lnTo>
                    <a:pt x="132" y="10"/>
                  </a:lnTo>
                  <a:lnTo>
                    <a:pt x="139" y="18"/>
                  </a:lnTo>
                  <a:lnTo>
                    <a:pt x="147" y="22"/>
                  </a:lnTo>
                  <a:lnTo>
                    <a:pt x="155" y="24"/>
                  </a:lnTo>
                  <a:lnTo>
                    <a:pt x="144" y="30"/>
                  </a:lnTo>
                  <a:lnTo>
                    <a:pt x="132" y="39"/>
                  </a:lnTo>
                  <a:lnTo>
                    <a:pt x="117" y="49"/>
                  </a:lnTo>
                  <a:lnTo>
                    <a:pt x="101" y="60"/>
                  </a:lnTo>
                  <a:lnTo>
                    <a:pt x="87" y="70"/>
                  </a:lnTo>
                  <a:lnTo>
                    <a:pt x="73" y="80"/>
                  </a:lnTo>
                  <a:lnTo>
                    <a:pt x="61" y="88"/>
                  </a:lnTo>
                  <a:lnTo>
                    <a:pt x="53" y="94"/>
                  </a:lnTo>
                  <a:lnTo>
                    <a:pt x="48" y="92"/>
                  </a:lnTo>
                  <a:lnTo>
                    <a:pt x="41" y="89"/>
                  </a:lnTo>
                  <a:lnTo>
                    <a:pt x="33" y="88"/>
                  </a:lnTo>
                  <a:lnTo>
                    <a:pt x="27" y="86"/>
                  </a:lnTo>
                  <a:lnTo>
                    <a:pt x="19" y="83"/>
                  </a:lnTo>
                  <a:lnTo>
                    <a:pt x="12" y="81"/>
                  </a:lnTo>
                  <a:lnTo>
                    <a:pt x="5" y="80"/>
                  </a:lnTo>
                  <a:lnTo>
                    <a:pt x="0" y="78"/>
                  </a:lnTo>
                  <a:close/>
                </a:path>
              </a:pathLst>
            </a:custGeom>
            <a:solidFill>
              <a:srgbClr val="FFBF4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0492" name="Freeform 55"/>
            <p:cNvSpPr>
              <a:spLocks/>
            </p:cNvSpPr>
            <p:nvPr/>
          </p:nvSpPr>
          <p:spPr bwMode="auto">
            <a:xfrm>
              <a:off x="3370" y="1738"/>
              <a:ext cx="110" cy="69"/>
            </a:xfrm>
            <a:custGeom>
              <a:avLst/>
              <a:gdLst>
                <a:gd name="T0" fmla="*/ 0 w 110"/>
                <a:gd name="T1" fmla="*/ 49 h 69"/>
                <a:gd name="T2" fmla="*/ 7 w 110"/>
                <a:gd name="T3" fmla="*/ 44 h 69"/>
                <a:gd name="T4" fmla="*/ 16 w 110"/>
                <a:gd name="T5" fmla="*/ 38 h 69"/>
                <a:gd name="T6" fmla="*/ 27 w 110"/>
                <a:gd name="T7" fmla="*/ 30 h 69"/>
                <a:gd name="T8" fmla="*/ 37 w 110"/>
                <a:gd name="T9" fmla="*/ 22 h 69"/>
                <a:gd name="T10" fmla="*/ 48 w 110"/>
                <a:gd name="T11" fmla="*/ 14 h 69"/>
                <a:gd name="T12" fmla="*/ 59 w 110"/>
                <a:gd name="T13" fmla="*/ 8 h 69"/>
                <a:gd name="T14" fmla="*/ 67 w 110"/>
                <a:gd name="T15" fmla="*/ 3 h 69"/>
                <a:gd name="T16" fmla="*/ 74 w 110"/>
                <a:gd name="T17" fmla="*/ 0 h 69"/>
                <a:gd name="T18" fmla="*/ 76 w 110"/>
                <a:gd name="T19" fmla="*/ 11 h 69"/>
                <a:gd name="T20" fmla="*/ 83 w 110"/>
                <a:gd name="T21" fmla="*/ 21 h 69"/>
                <a:gd name="T22" fmla="*/ 95 w 110"/>
                <a:gd name="T23" fmla="*/ 27 h 69"/>
                <a:gd name="T24" fmla="*/ 110 w 110"/>
                <a:gd name="T25" fmla="*/ 28 h 69"/>
                <a:gd name="T26" fmla="*/ 102 w 110"/>
                <a:gd name="T27" fmla="*/ 33 h 69"/>
                <a:gd name="T28" fmla="*/ 95 w 110"/>
                <a:gd name="T29" fmla="*/ 38 h 69"/>
                <a:gd name="T30" fmla="*/ 87 w 110"/>
                <a:gd name="T31" fmla="*/ 44 h 69"/>
                <a:gd name="T32" fmla="*/ 80 w 110"/>
                <a:gd name="T33" fmla="*/ 49 h 69"/>
                <a:gd name="T34" fmla="*/ 75 w 110"/>
                <a:gd name="T35" fmla="*/ 55 h 69"/>
                <a:gd name="T36" fmla="*/ 68 w 110"/>
                <a:gd name="T37" fmla="*/ 59 h 69"/>
                <a:gd name="T38" fmla="*/ 63 w 110"/>
                <a:gd name="T39" fmla="*/ 64 h 69"/>
                <a:gd name="T40" fmla="*/ 59 w 110"/>
                <a:gd name="T41" fmla="*/ 69 h 69"/>
                <a:gd name="T42" fmla="*/ 52 w 110"/>
                <a:gd name="T43" fmla="*/ 66 h 69"/>
                <a:gd name="T44" fmla="*/ 44 w 110"/>
                <a:gd name="T45" fmla="*/ 64 h 69"/>
                <a:gd name="T46" fmla="*/ 36 w 110"/>
                <a:gd name="T47" fmla="*/ 61 h 69"/>
                <a:gd name="T48" fmla="*/ 28 w 110"/>
                <a:gd name="T49" fmla="*/ 58 h 69"/>
                <a:gd name="T50" fmla="*/ 19 w 110"/>
                <a:gd name="T51" fmla="*/ 55 h 69"/>
                <a:gd name="T52" fmla="*/ 12 w 110"/>
                <a:gd name="T53" fmla="*/ 52 h 69"/>
                <a:gd name="T54" fmla="*/ 5 w 110"/>
                <a:gd name="T55" fmla="*/ 50 h 69"/>
                <a:gd name="T56" fmla="*/ 0 w 110"/>
                <a:gd name="T57" fmla="*/ 49 h 6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110"/>
                <a:gd name="T88" fmla="*/ 0 h 69"/>
                <a:gd name="T89" fmla="*/ 110 w 110"/>
                <a:gd name="T90" fmla="*/ 69 h 6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110" h="69">
                  <a:moveTo>
                    <a:pt x="0" y="49"/>
                  </a:moveTo>
                  <a:lnTo>
                    <a:pt x="7" y="44"/>
                  </a:lnTo>
                  <a:lnTo>
                    <a:pt x="16" y="38"/>
                  </a:lnTo>
                  <a:lnTo>
                    <a:pt x="27" y="30"/>
                  </a:lnTo>
                  <a:lnTo>
                    <a:pt x="37" y="22"/>
                  </a:lnTo>
                  <a:lnTo>
                    <a:pt x="48" y="14"/>
                  </a:lnTo>
                  <a:lnTo>
                    <a:pt x="59" y="8"/>
                  </a:lnTo>
                  <a:lnTo>
                    <a:pt x="67" y="3"/>
                  </a:lnTo>
                  <a:lnTo>
                    <a:pt x="74" y="0"/>
                  </a:lnTo>
                  <a:lnTo>
                    <a:pt x="76" y="11"/>
                  </a:lnTo>
                  <a:lnTo>
                    <a:pt x="83" y="21"/>
                  </a:lnTo>
                  <a:lnTo>
                    <a:pt x="95" y="27"/>
                  </a:lnTo>
                  <a:lnTo>
                    <a:pt x="110" y="28"/>
                  </a:lnTo>
                  <a:lnTo>
                    <a:pt x="102" y="33"/>
                  </a:lnTo>
                  <a:lnTo>
                    <a:pt x="95" y="38"/>
                  </a:lnTo>
                  <a:lnTo>
                    <a:pt x="87" y="44"/>
                  </a:lnTo>
                  <a:lnTo>
                    <a:pt x="80" y="49"/>
                  </a:lnTo>
                  <a:lnTo>
                    <a:pt x="75" y="55"/>
                  </a:lnTo>
                  <a:lnTo>
                    <a:pt x="68" y="59"/>
                  </a:lnTo>
                  <a:lnTo>
                    <a:pt x="63" y="64"/>
                  </a:lnTo>
                  <a:lnTo>
                    <a:pt x="59" y="69"/>
                  </a:lnTo>
                  <a:lnTo>
                    <a:pt x="52" y="66"/>
                  </a:lnTo>
                  <a:lnTo>
                    <a:pt x="44" y="64"/>
                  </a:lnTo>
                  <a:lnTo>
                    <a:pt x="36" y="61"/>
                  </a:lnTo>
                  <a:lnTo>
                    <a:pt x="28" y="58"/>
                  </a:lnTo>
                  <a:lnTo>
                    <a:pt x="19" y="55"/>
                  </a:lnTo>
                  <a:lnTo>
                    <a:pt x="12" y="52"/>
                  </a:lnTo>
                  <a:lnTo>
                    <a:pt x="5" y="50"/>
                  </a:lnTo>
                  <a:lnTo>
                    <a:pt x="0" y="49"/>
                  </a:lnTo>
                  <a:close/>
                </a:path>
              </a:pathLst>
            </a:custGeom>
            <a:solidFill>
              <a:srgbClr val="FFBF4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0493" name="Freeform 56"/>
            <p:cNvSpPr>
              <a:spLocks/>
            </p:cNvSpPr>
            <p:nvPr/>
          </p:nvSpPr>
          <p:spPr bwMode="auto">
            <a:xfrm>
              <a:off x="3448" y="1783"/>
              <a:ext cx="77" cy="64"/>
            </a:xfrm>
            <a:custGeom>
              <a:avLst/>
              <a:gdLst>
                <a:gd name="T0" fmla="*/ 0 w 77"/>
                <a:gd name="T1" fmla="*/ 32 h 64"/>
                <a:gd name="T2" fmla="*/ 8 w 77"/>
                <a:gd name="T3" fmla="*/ 24 h 64"/>
                <a:gd name="T4" fmla="*/ 17 w 77"/>
                <a:gd name="T5" fmla="*/ 16 h 64"/>
                <a:gd name="T6" fmla="*/ 28 w 77"/>
                <a:gd name="T7" fmla="*/ 8 h 64"/>
                <a:gd name="T8" fmla="*/ 37 w 77"/>
                <a:gd name="T9" fmla="*/ 0 h 64"/>
                <a:gd name="T10" fmla="*/ 40 w 77"/>
                <a:gd name="T11" fmla="*/ 8 h 64"/>
                <a:gd name="T12" fmla="*/ 44 w 77"/>
                <a:gd name="T13" fmla="*/ 16 h 64"/>
                <a:gd name="T14" fmla="*/ 48 w 77"/>
                <a:gd name="T15" fmla="*/ 24 h 64"/>
                <a:gd name="T16" fmla="*/ 53 w 77"/>
                <a:gd name="T17" fmla="*/ 33 h 64"/>
                <a:gd name="T18" fmla="*/ 58 w 77"/>
                <a:gd name="T19" fmla="*/ 41 h 64"/>
                <a:gd name="T20" fmla="*/ 65 w 77"/>
                <a:gd name="T21" fmla="*/ 47 h 64"/>
                <a:gd name="T22" fmla="*/ 70 w 77"/>
                <a:gd name="T23" fmla="*/ 53 h 64"/>
                <a:gd name="T24" fmla="*/ 77 w 77"/>
                <a:gd name="T25" fmla="*/ 56 h 64"/>
                <a:gd name="T26" fmla="*/ 64 w 77"/>
                <a:gd name="T27" fmla="*/ 64 h 64"/>
                <a:gd name="T28" fmla="*/ 57 w 77"/>
                <a:gd name="T29" fmla="*/ 61 h 64"/>
                <a:gd name="T30" fmla="*/ 49 w 77"/>
                <a:gd name="T31" fmla="*/ 56 h 64"/>
                <a:gd name="T32" fmla="*/ 40 w 77"/>
                <a:gd name="T33" fmla="*/ 52 h 64"/>
                <a:gd name="T34" fmla="*/ 30 w 77"/>
                <a:gd name="T35" fmla="*/ 47 h 64"/>
                <a:gd name="T36" fmla="*/ 22 w 77"/>
                <a:gd name="T37" fmla="*/ 42 h 64"/>
                <a:gd name="T38" fmla="*/ 13 w 77"/>
                <a:gd name="T39" fmla="*/ 38 h 64"/>
                <a:gd name="T40" fmla="*/ 6 w 77"/>
                <a:gd name="T41" fmla="*/ 35 h 64"/>
                <a:gd name="T42" fmla="*/ 0 w 77"/>
                <a:gd name="T43" fmla="*/ 32 h 6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77"/>
                <a:gd name="T67" fmla="*/ 0 h 64"/>
                <a:gd name="T68" fmla="*/ 77 w 77"/>
                <a:gd name="T69" fmla="*/ 64 h 6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77" h="64">
                  <a:moveTo>
                    <a:pt x="0" y="32"/>
                  </a:moveTo>
                  <a:lnTo>
                    <a:pt x="8" y="24"/>
                  </a:lnTo>
                  <a:lnTo>
                    <a:pt x="17" y="16"/>
                  </a:lnTo>
                  <a:lnTo>
                    <a:pt x="28" y="8"/>
                  </a:lnTo>
                  <a:lnTo>
                    <a:pt x="37" y="0"/>
                  </a:lnTo>
                  <a:lnTo>
                    <a:pt x="40" y="8"/>
                  </a:lnTo>
                  <a:lnTo>
                    <a:pt x="44" y="16"/>
                  </a:lnTo>
                  <a:lnTo>
                    <a:pt x="48" y="24"/>
                  </a:lnTo>
                  <a:lnTo>
                    <a:pt x="53" y="33"/>
                  </a:lnTo>
                  <a:lnTo>
                    <a:pt x="58" y="41"/>
                  </a:lnTo>
                  <a:lnTo>
                    <a:pt x="65" y="47"/>
                  </a:lnTo>
                  <a:lnTo>
                    <a:pt x="70" y="53"/>
                  </a:lnTo>
                  <a:lnTo>
                    <a:pt x="77" y="56"/>
                  </a:lnTo>
                  <a:lnTo>
                    <a:pt x="64" y="64"/>
                  </a:lnTo>
                  <a:lnTo>
                    <a:pt x="57" y="61"/>
                  </a:lnTo>
                  <a:lnTo>
                    <a:pt x="49" y="56"/>
                  </a:lnTo>
                  <a:lnTo>
                    <a:pt x="40" y="52"/>
                  </a:lnTo>
                  <a:lnTo>
                    <a:pt x="30" y="47"/>
                  </a:lnTo>
                  <a:lnTo>
                    <a:pt x="22" y="42"/>
                  </a:lnTo>
                  <a:lnTo>
                    <a:pt x="13" y="38"/>
                  </a:lnTo>
                  <a:lnTo>
                    <a:pt x="6" y="35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rgbClr val="FFBF4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0494" name="Freeform 57"/>
            <p:cNvSpPr>
              <a:spLocks/>
            </p:cNvSpPr>
            <p:nvPr/>
          </p:nvSpPr>
          <p:spPr bwMode="auto">
            <a:xfrm>
              <a:off x="2660" y="1861"/>
              <a:ext cx="1181" cy="460"/>
            </a:xfrm>
            <a:custGeom>
              <a:avLst/>
              <a:gdLst>
                <a:gd name="T0" fmla="*/ 1168 w 1181"/>
                <a:gd name="T1" fmla="*/ 266 h 460"/>
                <a:gd name="T2" fmla="*/ 1181 w 1181"/>
                <a:gd name="T3" fmla="*/ 184 h 460"/>
                <a:gd name="T4" fmla="*/ 1129 w 1181"/>
                <a:gd name="T5" fmla="*/ 162 h 460"/>
                <a:gd name="T6" fmla="*/ 1033 w 1181"/>
                <a:gd name="T7" fmla="*/ 176 h 460"/>
                <a:gd name="T8" fmla="*/ 944 w 1181"/>
                <a:gd name="T9" fmla="*/ 188 h 460"/>
                <a:gd name="T10" fmla="*/ 858 w 1181"/>
                <a:gd name="T11" fmla="*/ 193 h 460"/>
                <a:gd name="T12" fmla="*/ 774 w 1181"/>
                <a:gd name="T13" fmla="*/ 191 h 460"/>
                <a:gd name="T14" fmla="*/ 690 w 1181"/>
                <a:gd name="T15" fmla="*/ 181 h 460"/>
                <a:gd name="T16" fmla="*/ 603 w 1181"/>
                <a:gd name="T17" fmla="*/ 157 h 460"/>
                <a:gd name="T18" fmla="*/ 513 w 1181"/>
                <a:gd name="T19" fmla="*/ 120 h 460"/>
                <a:gd name="T20" fmla="*/ 446 w 1181"/>
                <a:gd name="T21" fmla="*/ 84 h 460"/>
                <a:gd name="T22" fmla="*/ 406 w 1181"/>
                <a:gd name="T23" fmla="*/ 62 h 460"/>
                <a:gd name="T24" fmla="*/ 362 w 1181"/>
                <a:gd name="T25" fmla="*/ 41 h 460"/>
                <a:gd name="T26" fmla="*/ 315 w 1181"/>
                <a:gd name="T27" fmla="*/ 22 h 460"/>
                <a:gd name="T28" fmla="*/ 265 w 1181"/>
                <a:gd name="T29" fmla="*/ 8 h 460"/>
                <a:gd name="T30" fmla="*/ 210 w 1181"/>
                <a:gd name="T31" fmla="*/ 0 h 460"/>
                <a:gd name="T32" fmla="*/ 150 w 1181"/>
                <a:gd name="T33" fmla="*/ 3 h 460"/>
                <a:gd name="T34" fmla="*/ 87 w 1181"/>
                <a:gd name="T35" fmla="*/ 16 h 460"/>
                <a:gd name="T36" fmla="*/ 70 w 1181"/>
                <a:gd name="T37" fmla="*/ 33 h 460"/>
                <a:gd name="T38" fmla="*/ 115 w 1181"/>
                <a:gd name="T39" fmla="*/ 56 h 460"/>
                <a:gd name="T40" fmla="*/ 162 w 1181"/>
                <a:gd name="T41" fmla="*/ 95 h 460"/>
                <a:gd name="T42" fmla="*/ 200 w 1181"/>
                <a:gd name="T43" fmla="*/ 146 h 460"/>
                <a:gd name="T44" fmla="*/ 195 w 1181"/>
                <a:gd name="T45" fmla="*/ 177 h 460"/>
                <a:gd name="T46" fmla="*/ 166 w 1181"/>
                <a:gd name="T47" fmla="*/ 191 h 460"/>
                <a:gd name="T48" fmla="*/ 140 w 1181"/>
                <a:gd name="T49" fmla="*/ 213 h 460"/>
                <a:gd name="T50" fmla="*/ 120 w 1181"/>
                <a:gd name="T51" fmla="*/ 240 h 460"/>
                <a:gd name="T52" fmla="*/ 111 w 1181"/>
                <a:gd name="T53" fmla="*/ 265 h 460"/>
                <a:gd name="T54" fmla="*/ 103 w 1181"/>
                <a:gd name="T55" fmla="*/ 285 h 460"/>
                <a:gd name="T56" fmla="*/ 90 w 1181"/>
                <a:gd name="T57" fmla="*/ 303 h 460"/>
                <a:gd name="T58" fmla="*/ 72 w 1181"/>
                <a:gd name="T59" fmla="*/ 325 h 460"/>
                <a:gd name="T60" fmla="*/ 56 w 1181"/>
                <a:gd name="T61" fmla="*/ 344 h 460"/>
                <a:gd name="T62" fmla="*/ 46 w 1181"/>
                <a:gd name="T63" fmla="*/ 356 h 460"/>
                <a:gd name="T64" fmla="*/ 35 w 1181"/>
                <a:gd name="T65" fmla="*/ 372 h 460"/>
                <a:gd name="T66" fmla="*/ 26 w 1181"/>
                <a:gd name="T67" fmla="*/ 386 h 460"/>
                <a:gd name="T68" fmla="*/ 15 w 1181"/>
                <a:gd name="T69" fmla="*/ 401 h 460"/>
                <a:gd name="T70" fmla="*/ 6 w 1181"/>
                <a:gd name="T71" fmla="*/ 418 h 460"/>
                <a:gd name="T72" fmla="*/ 19 w 1181"/>
                <a:gd name="T73" fmla="*/ 432 h 460"/>
                <a:gd name="T74" fmla="*/ 62 w 1181"/>
                <a:gd name="T75" fmla="*/ 442 h 460"/>
                <a:gd name="T76" fmla="*/ 111 w 1181"/>
                <a:gd name="T77" fmla="*/ 448 h 460"/>
                <a:gd name="T78" fmla="*/ 167 w 1181"/>
                <a:gd name="T79" fmla="*/ 454 h 460"/>
                <a:gd name="T80" fmla="*/ 227 w 1181"/>
                <a:gd name="T81" fmla="*/ 457 h 460"/>
                <a:gd name="T82" fmla="*/ 291 w 1181"/>
                <a:gd name="T83" fmla="*/ 460 h 460"/>
                <a:gd name="T84" fmla="*/ 358 w 1181"/>
                <a:gd name="T85" fmla="*/ 460 h 460"/>
                <a:gd name="T86" fmla="*/ 426 w 1181"/>
                <a:gd name="T87" fmla="*/ 457 h 460"/>
                <a:gd name="T88" fmla="*/ 493 w 1181"/>
                <a:gd name="T89" fmla="*/ 453 h 460"/>
                <a:gd name="T90" fmla="*/ 559 w 1181"/>
                <a:gd name="T91" fmla="*/ 445 h 460"/>
                <a:gd name="T92" fmla="*/ 623 w 1181"/>
                <a:gd name="T93" fmla="*/ 436 h 460"/>
                <a:gd name="T94" fmla="*/ 685 w 1181"/>
                <a:gd name="T95" fmla="*/ 422 h 460"/>
                <a:gd name="T96" fmla="*/ 739 w 1181"/>
                <a:gd name="T97" fmla="*/ 406 h 460"/>
                <a:gd name="T98" fmla="*/ 790 w 1181"/>
                <a:gd name="T99" fmla="*/ 386 h 460"/>
                <a:gd name="T100" fmla="*/ 832 w 1181"/>
                <a:gd name="T101" fmla="*/ 364 h 460"/>
                <a:gd name="T102" fmla="*/ 866 w 1181"/>
                <a:gd name="T103" fmla="*/ 336 h 460"/>
                <a:gd name="T104" fmla="*/ 902 w 1181"/>
                <a:gd name="T105" fmla="*/ 317 h 460"/>
                <a:gd name="T106" fmla="*/ 954 w 1181"/>
                <a:gd name="T107" fmla="*/ 300 h 460"/>
                <a:gd name="T108" fmla="*/ 1008 w 1181"/>
                <a:gd name="T109" fmla="*/ 275 h 460"/>
                <a:gd name="T110" fmla="*/ 1053 w 1181"/>
                <a:gd name="T111" fmla="*/ 254 h 460"/>
                <a:gd name="T112" fmla="*/ 1077 w 1181"/>
                <a:gd name="T113" fmla="*/ 252 h 460"/>
                <a:gd name="T114" fmla="*/ 1096 w 1181"/>
                <a:gd name="T115" fmla="*/ 266 h 460"/>
                <a:gd name="T116" fmla="*/ 1117 w 1181"/>
                <a:gd name="T117" fmla="*/ 280 h 460"/>
                <a:gd name="T118" fmla="*/ 1140 w 1181"/>
                <a:gd name="T119" fmla="*/ 296 h 460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1181"/>
                <a:gd name="T181" fmla="*/ 0 h 460"/>
                <a:gd name="T182" fmla="*/ 1181 w 1181"/>
                <a:gd name="T183" fmla="*/ 460 h 460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1181" h="460">
                  <a:moveTo>
                    <a:pt x="1152" y="303"/>
                  </a:moveTo>
                  <a:lnTo>
                    <a:pt x="1168" y="266"/>
                  </a:lnTo>
                  <a:lnTo>
                    <a:pt x="1177" y="224"/>
                  </a:lnTo>
                  <a:lnTo>
                    <a:pt x="1181" y="184"/>
                  </a:lnTo>
                  <a:lnTo>
                    <a:pt x="1180" y="154"/>
                  </a:lnTo>
                  <a:lnTo>
                    <a:pt x="1129" y="162"/>
                  </a:lnTo>
                  <a:lnTo>
                    <a:pt x="1080" y="170"/>
                  </a:lnTo>
                  <a:lnTo>
                    <a:pt x="1033" y="176"/>
                  </a:lnTo>
                  <a:lnTo>
                    <a:pt x="988" y="182"/>
                  </a:lnTo>
                  <a:lnTo>
                    <a:pt x="944" y="188"/>
                  </a:lnTo>
                  <a:lnTo>
                    <a:pt x="901" y="191"/>
                  </a:lnTo>
                  <a:lnTo>
                    <a:pt x="858" y="193"/>
                  </a:lnTo>
                  <a:lnTo>
                    <a:pt x="817" y="195"/>
                  </a:lnTo>
                  <a:lnTo>
                    <a:pt x="774" y="191"/>
                  </a:lnTo>
                  <a:lnTo>
                    <a:pt x="733" y="188"/>
                  </a:lnTo>
                  <a:lnTo>
                    <a:pt x="690" y="181"/>
                  </a:lnTo>
                  <a:lnTo>
                    <a:pt x="647" y="171"/>
                  </a:lnTo>
                  <a:lnTo>
                    <a:pt x="603" y="157"/>
                  </a:lnTo>
                  <a:lnTo>
                    <a:pt x="559" y="140"/>
                  </a:lnTo>
                  <a:lnTo>
                    <a:pt x="513" y="120"/>
                  </a:lnTo>
                  <a:lnTo>
                    <a:pt x="465" y="95"/>
                  </a:lnTo>
                  <a:lnTo>
                    <a:pt x="446" y="84"/>
                  </a:lnTo>
                  <a:lnTo>
                    <a:pt x="426" y="73"/>
                  </a:lnTo>
                  <a:lnTo>
                    <a:pt x="406" y="62"/>
                  </a:lnTo>
                  <a:lnTo>
                    <a:pt x="385" y="51"/>
                  </a:lnTo>
                  <a:lnTo>
                    <a:pt x="362" y="41"/>
                  </a:lnTo>
                  <a:lnTo>
                    <a:pt x="339" y="31"/>
                  </a:lnTo>
                  <a:lnTo>
                    <a:pt x="315" y="22"/>
                  </a:lnTo>
                  <a:lnTo>
                    <a:pt x="290" y="14"/>
                  </a:lnTo>
                  <a:lnTo>
                    <a:pt x="265" y="8"/>
                  </a:lnTo>
                  <a:lnTo>
                    <a:pt x="238" y="3"/>
                  </a:lnTo>
                  <a:lnTo>
                    <a:pt x="210" y="0"/>
                  </a:lnTo>
                  <a:lnTo>
                    <a:pt x="180" y="0"/>
                  </a:lnTo>
                  <a:lnTo>
                    <a:pt x="150" y="3"/>
                  </a:lnTo>
                  <a:lnTo>
                    <a:pt x="119" y="8"/>
                  </a:lnTo>
                  <a:lnTo>
                    <a:pt x="87" y="16"/>
                  </a:lnTo>
                  <a:lnTo>
                    <a:pt x="54" y="28"/>
                  </a:lnTo>
                  <a:lnTo>
                    <a:pt x="70" y="33"/>
                  </a:lnTo>
                  <a:lnTo>
                    <a:pt x="91" y="42"/>
                  </a:lnTo>
                  <a:lnTo>
                    <a:pt x="115" y="56"/>
                  </a:lnTo>
                  <a:lnTo>
                    <a:pt x="139" y="73"/>
                  </a:lnTo>
                  <a:lnTo>
                    <a:pt x="162" y="95"/>
                  </a:lnTo>
                  <a:lnTo>
                    <a:pt x="183" y="118"/>
                  </a:lnTo>
                  <a:lnTo>
                    <a:pt x="200" y="146"/>
                  </a:lnTo>
                  <a:lnTo>
                    <a:pt x="211" y="176"/>
                  </a:lnTo>
                  <a:lnTo>
                    <a:pt x="195" y="177"/>
                  </a:lnTo>
                  <a:lnTo>
                    <a:pt x="180" y="184"/>
                  </a:lnTo>
                  <a:lnTo>
                    <a:pt x="166" y="191"/>
                  </a:lnTo>
                  <a:lnTo>
                    <a:pt x="152" y="201"/>
                  </a:lnTo>
                  <a:lnTo>
                    <a:pt x="140" y="213"/>
                  </a:lnTo>
                  <a:lnTo>
                    <a:pt x="130" y="226"/>
                  </a:lnTo>
                  <a:lnTo>
                    <a:pt x="120" y="240"/>
                  </a:lnTo>
                  <a:lnTo>
                    <a:pt x="115" y="255"/>
                  </a:lnTo>
                  <a:lnTo>
                    <a:pt x="111" y="265"/>
                  </a:lnTo>
                  <a:lnTo>
                    <a:pt x="107" y="274"/>
                  </a:lnTo>
                  <a:lnTo>
                    <a:pt x="103" y="285"/>
                  </a:lnTo>
                  <a:lnTo>
                    <a:pt x="96" y="294"/>
                  </a:lnTo>
                  <a:lnTo>
                    <a:pt x="90" y="303"/>
                  </a:lnTo>
                  <a:lnTo>
                    <a:pt x="82" y="314"/>
                  </a:lnTo>
                  <a:lnTo>
                    <a:pt x="72" y="325"/>
                  </a:lnTo>
                  <a:lnTo>
                    <a:pt x="62" y="338"/>
                  </a:lnTo>
                  <a:lnTo>
                    <a:pt x="56" y="344"/>
                  </a:lnTo>
                  <a:lnTo>
                    <a:pt x="51" y="350"/>
                  </a:lnTo>
                  <a:lnTo>
                    <a:pt x="46" y="356"/>
                  </a:lnTo>
                  <a:lnTo>
                    <a:pt x="40" y="364"/>
                  </a:lnTo>
                  <a:lnTo>
                    <a:pt x="35" y="372"/>
                  </a:lnTo>
                  <a:lnTo>
                    <a:pt x="31" y="378"/>
                  </a:lnTo>
                  <a:lnTo>
                    <a:pt x="26" y="386"/>
                  </a:lnTo>
                  <a:lnTo>
                    <a:pt x="20" y="394"/>
                  </a:lnTo>
                  <a:lnTo>
                    <a:pt x="15" y="401"/>
                  </a:lnTo>
                  <a:lnTo>
                    <a:pt x="11" y="411"/>
                  </a:lnTo>
                  <a:lnTo>
                    <a:pt x="6" y="418"/>
                  </a:lnTo>
                  <a:lnTo>
                    <a:pt x="0" y="428"/>
                  </a:lnTo>
                  <a:lnTo>
                    <a:pt x="19" y="432"/>
                  </a:lnTo>
                  <a:lnTo>
                    <a:pt x="39" y="437"/>
                  </a:lnTo>
                  <a:lnTo>
                    <a:pt x="62" y="442"/>
                  </a:lnTo>
                  <a:lnTo>
                    <a:pt x="86" y="445"/>
                  </a:lnTo>
                  <a:lnTo>
                    <a:pt x="111" y="448"/>
                  </a:lnTo>
                  <a:lnTo>
                    <a:pt x="138" y="451"/>
                  </a:lnTo>
                  <a:lnTo>
                    <a:pt x="167" y="454"/>
                  </a:lnTo>
                  <a:lnTo>
                    <a:pt x="196" y="456"/>
                  </a:lnTo>
                  <a:lnTo>
                    <a:pt x="227" y="457"/>
                  </a:lnTo>
                  <a:lnTo>
                    <a:pt x="259" y="459"/>
                  </a:lnTo>
                  <a:lnTo>
                    <a:pt x="291" y="460"/>
                  </a:lnTo>
                  <a:lnTo>
                    <a:pt x="325" y="460"/>
                  </a:lnTo>
                  <a:lnTo>
                    <a:pt x="358" y="460"/>
                  </a:lnTo>
                  <a:lnTo>
                    <a:pt x="391" y="459"/>
                  </a:lnTo>
                  <a:lnTo>
                    <a:pt x="426" y="457"/>
                  </a:lnTo>
                  <a:lnTo>
                    <a:pt x="459" y="456"/>
                  </a:lnTo>
                  <a:lnTo>
                    <a:pt x="493" y="453"/>
                  </a:lnTo>
                  <a:lnTo>
                    <a:pt x="527" y="450"/>
                  </a:lnTo>
                  <a:lnTo>
                    <a:pt x="559" y="445"/>
                  </a:lnTo>
                  <a:lnTo>
                    <a:pt x="593" y="440"/>
                  </a:lnTo>
                  <a:lnTo>
                    <a:pt x="623" y="436"/>
                  </a:lnTo>
                  <a:lnTo>
                    <a:pt x="654" y="429"/>
                  </a:lnTo>
                  <a:lnTo>
                    <a:pt x="685" y="422"/>
                  </a:lnTo>
                  <a:lnTo>
                    <a:pt x="713" y="414"/>
                  </a:lnTo>
                  <a:lnTo>
                    <a:pt x="739" y="406"/>
                  </a:lnTo>
                  <a:lnTo>
                    <a:pt x="766" y="397"/>
                  </a:lnTo>
                  <a:lnTo>
                    <a:pt x="790" y="386"/>
                  </a:lnTo>
                  <a:lnTo>
                    <a:pt x="812" y="375"/>
                  </a:lnTo>
                  <a:lnTo>
                    <a:pt x="832" y="364"/>
                  </a:lnTo>
                  <a:lnTo>
                    <a:pt x="850" y="350"/>
                  </a:lnTo>
                  <a:lnTo>
                    <a:pt x="866" y="336"/>
                  </a:lnTo>
                  <a:lnTo>
                    <a:pt x="880" y="322"/>
                  </a:lnTo>
                  <a:lnTo>
                    <a:pt x="902" y="317"/>
                  </a:lnTo>
                  <a:lnTo>
                    <a:pt x="928" y="310"/>
                  </a:lnTo>
                  <a:lnTo>
                    <a:pt x="954" y="300"/>
                  </a:lnTo>
                  <a:lnTo>
                    <a:pt x="981" y="288"/>
                  </a:lnTo>
                  <a:lnTo>
                    <a:pt x="1008" y="275"/>
                  </a:lnTo>
                  <a:lnTo>
                    <a:pt x="1032" y="265"/>
                  </a:lnTo>
                  <a:lnTo>
                    <a:pt x="1053" y="254"/>
                  </a:lnTo>
                  <a:lnTo>
                    <a:pt x="1069" y="244"/>
                  </a:lnTo>
                  <a:lnTo>
                    <a:pt x="1077" y="252"/>
                  </a:lnTo>
                  <a:lnTo>
                    <a:pt x="1086" y="258"/>
                  </a:lnTo>
                  <a:lnTo>
                    <a:pt x="1096" y="266"/>
                  </a:lnTo>
                  <a:lnTo>
                    <a:pt x="1106" y="274"/>
                  </a:lnTo>
                  <a:lnTo>
                    <a:pt x="1117" y="280"/>
                  </a:lnTo>
                  <a:lnTo>
                    <a:pt x="1128" y="288"/>
                  </a:lnTo>
                  <a:lnTo>
                    <a:pt x="1140" y="296"/>
                  </a:lnTo>
                  <a:lnTo>
                    <a:pt x="1152" y="303"/>
                  </a:lnTo>
                  <a:close/>
                </a:path>
              </a:pathLst>
            </a:custGeom>
            <a:solidFill>
              <a:srgbClr val="FFE5B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0495" name="Freeform 58"/>
            <p:cNvSpPr>
              <a:spLocks/>
            </p:cNvSpPr>
            <p:nvPr/>
          </p:nvSpPr>
          <p:spPr bwMode="auto">
            <a:xfrm>
              <a:off x="2763" y="2331"/>
              <a:ext cx="187" cy="233"/>
            </a:xfrm>
            <a:custGeom>
              <a:avLst/>
              <a:gdLst>
                <a:gd name="T0" fmla="*/ 0 w 187"/>
                <a:gd name="T1" fmla="*/ 1 h 233"/>
                <a:gd name="T2" fmla="*/ 13 w 187"/>
                <a:gd name="T3" fmla="*/ 31 h 233"/>
                <a:gd name="T4" fmla="*/ 31 w 187"/>
                <a:gd name="T5" fmla="*/ 64 h 233"/>
                <a:gd name="T6" fmla="*/ 53 w 187"/>
                <a:gd name="T7" fmla="*/ 96 h 233"/>
                <a:gd name="T8" fmla="*/ 79 w 187"/>
                <a:gd name="T9" fmla="*/ 129 h 233"/>
                <a:gd name="T10" fmla="*/ 104 w 187"/>
                <a:gd name="T11" fmla="*/ 161 h 233"/>
                <a:gd name="T12" fmla="*/ 131 w 187"/>
                <a:gd name="T13" fmla="*/ 189 h 233"/>
                <a:gd name="T14" fmla="*/ 156 w 187"/>
                <a:gd name="T15" fmla="*/ 214 h 233"/>
                <a:gd name="T16" fmla="*/ 179 w 187"/>
                <a:gd name="T17" fmla="*/ 233 h 233"/>
                <a:gd name="T18" fmla="*/ 180 w 187"/>
                <a:gd name="T19" fmla="*/ 227 h 233"/>
                <a:gd name="T20" fmla="*/ 182 w 187"/>
                <a:gd name="T21" fmla="*/ 221 h 233"/>
                <a:gd name="T22" fmla="*/ 184 w 187"/>
                <a:gd name="T23" fmla="*/ 216 h 233"/>
                <a:gd name="T24" fmla="*/ 187 w 187"/>
                <a:gd name="T25" fmla="*/ 211 h 233"/>
                <a:gd name="T26" fmla="*/ 160 w 187"/>
                <a:gd name="T27" fmla="*/ 186 h 233"/>
                <a:gd name="T28" fmla="*/ 135 w 187"/>
                <a:gd name="T29" fmla="*/ 160 h 233"/>
                <a:gd name="T30" fmla="*/ 112 w 187"/>
                <a:gd name="T31" fmla="*/ 134 h 233"/>
                <a:gd name="T32" fmla="*/ 89 w 187"/>
                <a:gd name="T33" fmla="*/ 106 h 233"/>
                <a:gd name="T34" fmla="*/ 69 w 187"/>
                <a:gd name="T35" fmla="*/ 79 h 233"/>
                <a:gd name="T36" fmla="*/ 52 w 187"/>
                <a:gd name="T37" fmla="*/ 51 h 233"/>
                <a:gd name="T38" fmla="*/ 36 w 187"/>
                <a:gd name="T39" fmla="*/ 25 h 233"/>
                <a:gd name="T40" fmla="*/ 23 w 187"/>
                <a:gd name="T41" fmla="*/ 0 h 233"/>
                <a:gd name="T42" fmla="*/ 0 w 187"/>
                <a:gd name="T43" fmla="*/ 1 h 233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7"/>
                <a:gd name="T67" fmla="*/ 0 h 233"/>
                <a:gd name="T68" fmla="*/ 187 w 187"/>
                <a:gd name="T69" fmla="*/ 233 h 233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7" h="233">
                  <a:moveTo>
                    <a:pt x="0" y="1"/>
                  </a:moveTo>
                  <a:lnTo>
                    <a:pt x="13" y="31"/>
                  </a:lnTo>
                  <a:lnTo>
                    <a:pt x="31" y="64"/>
                  </a:lnTo>
                  <a:lnTo>
                    <a:pt x="53" y="96"/>
                  </a:lnTo>
                  <a:lnTo>
                    <a:pt x="79" y="129"/>
                  </a:lnTo>
                  <a:lnTo>
                    <a:pt x="104" y="161"/>
                  </a:lnTo>
                  <a:lnTo>
                    <a:pt x="131" y="189"/>
                  </a:lnTo>
                  <a:lnTo>
                    <a:pt x="156" y="214"/>
                  </a:lnTo>
                  <a:lnTo>
                    <a:pt x="179" y="233"/>
                  </a:lnTo>
                  <a:lnTo>
                    <a:pt x="180" y="227"/>
                  </a:lnTo>
                  <a:lnTo>
                    <a:pt x="182" y="221"/>
                  </a:lnTo>
                  <a:lnTo>
                    <a:pt x="184" y="216"/>
                  </a:lnTo>
                  <a:lnTo>
                    <a:pt x="187" y="211"/>
                  </a:lnTo>
                  <a:lnTo>
                    <a:pt x="160" y="186"/>
                  </a:lnTo>
                  <a:lnTo>
                    <a:pt x="135" y="160"/>
                  </a:lnTo>
                  <a:lnTo>
                    <a:pt x="112" y="134"/>
                  </a:lnTo>
                  <a:lnTo>
                    <a:pt x="89" y="106"/>
                  </a:lnTo>
                  <a:lnTo>
                    <a:pt x="69" y="79"/>
                  </a:lnTo>
                  <a:lnTo>
                    <a:pt x="52" y="51"/>
                  </a:lnTo>
                  <a:lnTo>
                    <a:pt x="36" y="25"/>
                  </a:lnTo>
                  <a:lnTo>
                    <a:pt x="23" y="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BF4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0496" name="Freeform 59"/>
            <p:cNvSpPr>
              <a:spLocks/>
            </p:cNvSpPr>
            <p:nvPr/>
          </p:nvSpPr>
          <p:spPr bwMode="auto">
            <a:xfrm>
              <a:off x="2808" y="2343"/>
              <a:ext cx="145" cy="177"/>
            </a:xfrm>
            <a:custGeom>
              <a:avLst/>
              <a:gdLst>
                <a:gd name="T0" fmla="*/ 0 w 145"/>
                <a:gd name="T1" fmla="*/ 2 h 177"/>
                <a:gd name="T2" fmla="*/ 7 w 145"/>
                <a:gd name="T3" fmla="*/ 13 h 177"/>
                <a:gd name="T4" fmla="*/ 19 w 145"/>
                <a:gd name="T5" fmla="*/ 30 h 177"/>
                <a:gd name="T6" fmla="*/ 34 w 145"/>
                <a:gd name="T7" fmla="*/ 53 h 177"/>
                <a:gd name="T8" fmla="*/ 52 w 145"/>
                <a:gd name="T9" fmla="*/ 78 h 177"/>
                <a:gd name="T10" fmla="*/ 74 w 145"/>
                <a:gd name="T11" fmla="*/ 106 h 177"/>
                <a:gd name="T12" fmla="*/ 96 w 145"/>
                <a:gd name="T13" fmla="*/ 132 h 177"/>
                <a:gd name="T14" fmla="*/ 121 w 145"/>
                <a:gd name="T15" fmla="*/ 157 h 177"/>
                <a:gd name="T16" fmla="*/ 145 w 145"/>
                <a:gd name="T17" fmla="*/ 177 h 177"/>
                <a:gd name="T18" fmla="*/ 142 w 145"/>
                <a:gd name="T19" fmla="*/ 163 h 177"/>
                <a:gd name="T20" fmla="*/ 141 w 145"/>
                <a:gd name="T21" fmla="*/ 151 h 177"/>
                <a:gd name="T22" fmla="*/ 139 w 145"/>
                <a:gd name="T23" fmla="*/ 139 h 177"/>
                <a:gd name="T24" fmla="*/ 139 w 145"/>
                <a:gd name="T25" fmla="*/ 128 h 177"/>
                <a:gd name="T26" fmla="*/ 127 w 145"/>
                <a:gd name="T27" fmla="*/ 120 h 177"/>
                <a:gd name="T28" fmla="*/ 111 w 145"/>
                <a:gd name="T29" fmla="*/ 109 h 177"/>
                <a:gd name="T30" fmla="*/ 94 w 145"/>
                <a:gd name="T31" fmla="*/ 94 h 177"/>
                <a:gd name="T32" fmla="*/ 75 w 145"/>
                <a:gd name="T33" fmla="*/ 75 h 177"/>
                <a:gd name="T34" fmla="*/ 58 w 145"/>
                <a:gd name="T35" fmla="*/ 55 h 177"/>
                <a:gd name="T36" fmla="*/ 42 w 145"/>
                <a:gd name="T37" fmla="*/ 34 h 177"/>
                <a:gd name="T38" fmla="*/ 28 w 145"/>
                <a:gd name="T39" fmla="*/ 16 h 177"/>
                <a:gd name="T40" fmla="*/ 19 w 145"/>
                <a:gd name="T41" fmla="*/ 0 h 177"/>
                <a:gd name="T42" fmla="*/ 0 w 145"/>
                <a:gd name="T43" fmla="*/ 2 h 177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45"/>
                <a:gd name="T67" fmla="*/ 0 h 177"/>
                <a:gd name="T68" fmla="*/ 145 w 145"/>
                <a:gd name="T69" fmla="*/ 177 h 177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45" h="177">
                  <a:moveTo>
                    <a:pt x="0" y="2"/>
                  </a:moveTo>
                  <a:lnTo>
                    <a:pt x="7" y="13"/>
                  </a:lnTo>
                  <a:lnTo>
                    <a:pt x="19" y="30"/>
                  </a:lnTo>
                  <a:lnTo>
                    <a:pt x="34" y="53"/>
                  </a:lnTo>
                  <a:lnTo>
                    <a:pt x="52" y="78"/>
                  </a:lnTo>
                  <a:lnTo>
                    <a:pt x="74" y="106"/>
                  </a:lnTo>
                  <a:lnTo>
                    <a:pt x="96" y="132"/>
                  </a:lnTo>
                  <a:lnTo>
                    <a:pt x="121" y="157"/>
                  </a:lnTo>
                  <a:lnTo>
                    <a:pt x="145" y="177"/>
                  </a:lnTo>
                  <a:lnTo>
                    <a:pt x="142" y="163"/>
                  </a:lnTo>
                  <a:lnTo>
                    <a:pt x="141" y="151"/>
                  </a:lnTo>
                  <a:lnTo>
                    <a:pt x="139" y="139"/>
                  </a:lnTo>
                  <a:lnTo>
                    <a:pt x="139" y="128"/>
                  </a:lnTo>
                  <a:lnTo>
                    <a:pt x="127" y="120"/>
                  </a:lnTo>
                  <a:lnTo>
                    <a:pt x="111" y="109"/>
                  </a:lnTo>
                  <a:lnTo>
                    <a:pt x="94" y="94"/>
                  </a:lnTo>
                  <a:lnTo>
                    <a:pt x="75" y="75"/>
                  </a:lnTo>
                  <a:lnTo>
                    <a:pt x="58" y="55"/>
                  </a:lnTo>
                  <a:lnTo>
                    <a:pt x="42" y="34"/>
                  </a:lnTo>
                  <a:lnTo>
                    <a:pt x="28" y="16"/>
                  </a:lnTo>
                  <a:lnTo>
                    <a:pt x="19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FFBF4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0497" name="Freeform 60"/>
            <p:cNvSpPr>
              <a:spLocks/>
            </p:cNvSpPr>
            <p:nvPr/>
          </p:nvSpPr>
          <p:spPr bwMode="auto">
            <a:xfrm>
              <a:off x="2848" y="2353"/>
              <a:ext cx="107" cy="96"/>
            </a:xfrm>
            <a:custGeom>
              <a:avLst/>
              <a:gdLst>
                <a:gd name="T0" fmla="*/ 0 w 107"/>
                <a:gd name="T1" fmla="*/ 0 h 96"/>
                <a:gd name="T2" fmla="*/ 7 w 107"/>
                <a:gd name="T3" fmla="*/ 7 h 96"/>
                <a:gd name="T4" fmla="*/ 16 w 107"/>
                <a:gd name="T5" fmla="*/ 20 h 96"/>
                <a:gd name="T6" fmla="*/ 28 w 107"/>
                <a:gd name="T7" fmla="*/ 32 h 96"/>
                <a:gd name="T8" fmla="*/ 42 w 107"/>
                <a:gd name="T9" fmla="*/ 48 h 96"/>
                <a:gd name="T10" fmla="*/ 55 w 107"/>
                <a:gd name="T11" fmla="*/ 62 h 96"/>
                <a:gd name="T12" fmla="*/ 70 w 107"/>
                <a:gd name="T13" fmla="*/ 76 h 96"/>
                <a:gd name="T14" fmla="*/ 85 w 107"/>
                <a:gd name="T15" fmla="*/ 87 h 96"/>
                <a:gd name="T16" fmla="*/ 99 w 107"/>
                <a:gd name="T17" fmla="*/ 96 h 96"/>
                <a:gd name="T18" fmla="*/ 99 w 107"/>
                <a:gd name="T19" fmla="*/ 85 h 96"/>
                <a:gd name="T20" fmla="*/ 102 w 107"/>
                <a:gd name="T21" fmla="*/ 76 h 96"/>
                <a:gd name="T22" fmla="*/ 103 w 107"/>
                <a:gd name="T23" fmla="*/ 68 h 96"/>
                <a:gd name="T24" fmla="*/ 107 w 107"/>
                <a:gd name="T25" fmla="*/ 62 h 96"/>
                <a:gd name="T26" fmla="*/ 98 w 107"/>
                <a:gd name="T27" fmla="*/ 57 h 96"/>
                <a:gd name="T28" fmla="*/ 89 w 107"/>
                <a:gd name="T29" fmla="*/ 52 h 96"/>
                <a:gd name="T30" fmla="*/ 79 w 107"/>
                <a:gd name="T31" fmla="*/ 46 h 96"/>
                <a:gd name="T32" fmla="*/ 70 w 107"/>
                <a:gd name="T33" fmla="*/ 40 h 96"/>
                <a:gd name="T34" fmla="*/ 60 w 107"/>
                <a:gd name="T35" fmla="*/ 32 h 96"/>
                <a:gd name="T36" fmla="*/ 52 w 107"/>
                <a:gd name="T37" fmla="*/ 23 h 96"/>
                <a:gd name="T38" fmla="*/ 44 w 107"/>
                <a:gd name="T39" fmla="*/ 12 h 96"/>
                <a:gd name="T40" fmla="*/ 38 w 107"/>
                <a:gd name="T41" fmla="*/ 1 h 96"/>
                <a:gd name="T42" fmla="*/ 0 w 107"/>
                <a:gd name="T43" fmla="*/ 0 h 9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07"/>
                <a:gd name="T67" fmla="*/ 0 h 96"/>
                <a:gd name="T68" fmla="*/ 107 w 107"/>
                <a:gd name="T69" fmla="*/ 96 h 9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07" h="96">
                  <a:moveTo>
                    <a:pt x="0" y="0"/>
                  </a:moveTo>
                  <a:lnTo>
                    <a:pt x="7" y="7"/>
                  </a:lnTo>
                  <a:lnTo>
                    <a:pt x="16" y="20"/>
                  </a:lnTo>
                  <a:lnTo>
                    <a:pt x="28" y="32"/>
                  </a:lnTo>
                  <a:lnTo>
                    <a:pt x="42" y="48"/>
                  </a:lnTo>
                  <a:lnTo>
                    <a:pt x="55" y="62"/>
                  </a:lnTo>
                  <a:lnTo>
                    <a:pt x="70" y="76"/>
                  </a:lnTo>
                  <a:lnTo>
                    <a:pt x="85" y="87"/>
                  </a:lnTo>
                  <a:lnTo>
                    <a:pt x="99" y="96"/>
                  </a:lnTo>
                  <a:lnTo>
                    <a:pt x="99" y="85"/>
                  </a:lnTo>
                  <a:lnTo>
                    <a:pt x="102" y="76"/>
                  </a:lnTo>
                  <a:lnTo>
                    <a:pt x="103" y="68"/>
                  </a:lnTo>
                  <a:lnTo>
                    <a:pt x="107" y="62"/>
                  </a:lnTo>
                  <a:lnTo>
                    <a:pt x="98" y="57"/>
                  </a:lnTo>
                  <a:lnTo>
                    <a:pt x="89" y="52"/>
                  </a:lnTo>
                  <a:lnTo>
                    <a:pt x="79" y="46"/>
                  </a:lnTo>
                  <a:lnTo>
                    <a:pt x="70" y="40"/>
                  </a:lnTo>
                  <a:lnTo>
                    <a:pt x="60" y="32"/>
                  </a:lnTo>
                  <a:lnTo>
                    <a:pt x="52" y="23"/>
                  </a:lnTo>
                  <a:lnTo>
                    <a:pt x="44" y="12"/>
                  </a:lnTo>
                  <a:lnTo>
                    <a:pt x="38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BF4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0498" name="Freeform 61"/>
            <p:cNvSpPr>
              <a:spLocks/>
            </p:cNvSpPr>
            <p:nvPr/>
          </p:nvSpPr>
          <p:spPr bwMode="auto">
            <a:xfrm>
              <a:off x="3377" y="2307"/>
              <a:ext cx="196" cy="158"/>
            </a:xfrm>
            <a:custGeom>
              <a:avLst/>
              <a:gdLst>
                <a:gd name="T0" fmla="*/ 0 w 196"/>
                <a:gd name="T1" fmla="*/ 11 h 158"/>
                <a:gd name="T2" fmla="*/ 14 w 196"/>
                <a:gd name="T3" fmla="*/ 24 h 158"/>
                <a:gd name="T4" fmla="*/ 36 w 196"/>
                <a:gd name="T5" fmla="*/ 41 h 158"/>
                <a:gd name="T6" fmla="*/ 61 w 196"/>
                <a:gd name="T7" fmla="*/ 61 h 158"/>
                <a:gd name="T8" fmla="*/ 89 w 196"/>
                <a:gd name="T9" fmla="*/ 83 h 158"/>
                <a:gd name="T10" fmla="*/ 117 w 196"/>
                <a:gd name="T11" fmla="*/ 105 h 158"/>
                <a:gd name="T12" fmla="*/ 144 w 196"/>
                <a:gd name="T13" fmla="*/ 126 h 158"/>
                <a:gd name="T14" fmla="*/ 168 w 196"/>
                <a:gd name="T15" fmla="*/ 144 h 158"/>
                <a:gd name="T16" fmla="*/ 188 w 196"/>
                <a:gd name="T17" fmla="*/ 158 h 158"/>
                <a:gd name="T18" fmla="*/ 189 w 196"/>
                <a:gd name="T19" fmla="*/ 150 h 158"/>
                <a:gd name="T20" fmla="*/ 191 w 196"/>
                <a:gd name="T21" fmla="*/ 140 h 158"/>
                <a:gd name="T22" fmla="*/ 193 w 196"/>
                <a:gd name="T23" fmla="*/ 131 h 158"/>
                <a:gd name="T24" fmla="*/ 196 w 196"/>
                <a:gd name="T25" fmla="*/ 123 h 158"/>
                <a:gd name="T26" fmla="*/ 179 w 196"/>
                <a:gd name="T27" fmla="*/ 112 h 158"/>
                <a:gd name="T28" fmla="*/ 159 w 196"/>
                <a:gd name="T29" fmla="*/ 100 h 158"/>
                <a:gd name="T30" fmla="*/ 137 w 196"/>
                <a:gd name="T31" fmla="*/ 84 h 158"/>
                <a:gd name="T32" fmla="*/ 116 w 196"/>
                <a:gd name="T33" fmla="*/ 69 h 158"/>
                <a:gd name="T34" fmla="*/ 95 w 196"/>
                <a:gd name="T35" fmla="*/ 53 h 158"/>
                <a:gd name="T36" fmla="*/ 75 w 196"/>
                <a:gd name="T37" fmla="*/ 36 h 158"/>
                <a:gd name="T38" fmla="*/ 57 w 196"/>
                <a:gd name="T39" fmla="*/ 18 h 158"/>
                <a:gd name="T40" fmla="*/ 41 w 196"/>
                <a:gd name="T41" fmla="*/ 0 h 158"/>
                <a:gd name="T42" fmla="*/ 37 w 196"/>
                <a:gd name="T43" fmla="*/ 2 h 158"/>
                <a:gd name="T44" fmla="*/ 32 w 196"/>
                <a:gd name="T45" fmla="*/ 4 h 158"/>
                <a:gd name="T46" fmla="*/ 26 w 196"/>
                <a:gd name="T47" fmla="*/ 5 h 158"/>
                <a:gd name="T48" fmla="*/ 21 w 196"/>
                <a:gd name="T49" fmla="*/ 7 h 158"/>
                <a:gd name="T50" fmla="*/ 14 w 196"/>
                <a:gd name="T51" fmla="*/ 8 h 158"/>
                <a:gd name="T52" fmla="*/ 9 w 196"/>
                <a:gd name="T53" fmla="*/ 10 h 158"/>
                <a:gd name="T54" fmla="*/ 4 w 196"/>
                <a:gd name="T55" fmla="*/ 11 h 158"/>
                <a:gd name="T56" fmla="*/ 0 w 196"/>
                <a:gd name="T57" fmla="*/ 11 h 15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196"/>
                <a:gd name="T88" fmla="*/ 0 h 158"/>
                <a:gd name="T89" fmla="*/ 196 w 196"/>
                <a:gd name="T90" fmla="*/ 158 h 158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196" h="158">
                  <a:moveTo>
                    <a:pt x="0" y="11"/>
                  </a:moveTo>
                  <a:lnTo>
                    <a:pt x="14" y="24"/>
                  </a:lnTo>
                  <a:lnTo>
                    <a:pt x="36" y="41"/>
                  </a:lnTo>
                  <a:lnTo>
                    <a:pt x="61" y="61"/>
                  </a:lnTo>
                  <a:lnTo>
                    <a:pt x="89" y="83"/>
                  </a:lnTo>
                  <a:lnTo>
                    <a:pt x="117" y="105"/>
                  </a:lnTo>
                  <a:lnTo>
                    <a:pt x="144" y="126"/>
                  </a:lnTo>
                  <a:lnTo>
                    <a:pt x="168" y="144"/>
                  </a:lnTo>
                  <a:lnTo>
                    <a:pt x="188" y="158"/>
                  </a:lnTo>
                  <a:lnTo>
                    <a:pt x="189" y="150"/>
                  </a:lnTo>
                  <a:lnTo>
                    <a:pt x="191" y="140"/>
                  </a:lnTo>
                  <a:lnTo>
                    <a:pt x="193" y="131"/>
                  </a:lnTo>
                  <a:lnTo>
                    <a:pt x="196" y="123"/>
                  </a:lnTo>
                  <a:lnTo>
                    <a:pt x="179" y="112"/>
                  </a:lnTo>
                  <a:lnTo>
                    <a:pt x="159" y="100"/>
                  </a:lnTo>
                  <a:lnTo>
                    <a:pt x="137" y="84"/>
                  </a:lnTo>
                  <a:lnTo>
                    <a:pt x="116" y="69"/>
                  </a:lnTo>
                  <a:lnTo>
                    <a:pt x="95" y="53"/>
                  </a:lnTo>
                  <a:lnTo>
                    <a:pt x="75" y="36"/>
                  </a:lnTo>
                  <a:lnTo>
                    <a:pt x="57" y="18"/>
                  </a:lnTo>
                  <a:lnTo>
                    <a:pt x="41" y="0"/>
                  </a:lnTo>
                  <a:lnTo>
                    <a:pt x="37" y="2"/>
                  </a:lnTo>
                  <a:lnTo>
                    <a:pt x="32" y="4"/>
                  </a:lnTo>
                  <a:lnTo>
                    <a:pt x="26" y="5"/>
                  </a:lnTo>
                  <a:lnTo>
                    <a:pt x="21" y="7"/>
                  </a:lnTo>
                  <a:lnTo>
                    <a:pt x="14" y="8"/>
                  </a:lnTo>
                  <a:lnTo>
                    <a:pt x="9" y="10"/>
                  </a:lnTo>
                  <a:lnTo>
                    <a:pt x="4" y="11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FFBF4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0499" name="Freeform 62"/>
            <p:cNvSpPr>
              <a:spLocks/>
            </p:cNvSpPr>
            <p:nvPr/>
          </p:nvSpPr>
          <p:spPr bwMode="auto">
            <a:xfrm>
              <a:off x="3441" y="2290"/>
              <a:ext cx="132" cy="111"/>
            </a:xfrm>
            <a:custGeom>
              <a:avLst/>
              <a:gdLst>
                <a:gd name="T0" fmla="*/ 0 w 132"/>
                <a:gd name="T1" fmla="*/ 11 h 111"/>
                <a:gd name="T2" fmla="*/ 11 w 132"/>
                <a:gd name="T3" fmla="*/ 21 h 111"/>
                <a:gd name="T4" fmla="*/ 24 w 132"/>
                <a:gd name="T5" fmla="*/ 31 h 111"/>
                <a:gd name="T6" fmla="*/ 40 w 132"/>
                <a:gd name="T7" fmla="*/ 45 h 111"/>
                <a:gd name="T8" fmla="*/ 57 w 132"/>
                <a:gd name="T9" fmla="*/ 59 h 111"/>
                <a:gd name="T10" fmla="*/ 76 w 132"/>
                <a:gd name="T11" fmla="*/ 75 h 111"/>
                <a:gd name="T12" fmla="*/ 96 w 132"/>
                <a:gd name="T13" fmla="*/ 87 h 111"/>
                <a:gd name="T14" fmla="*/ 115 w 132"/>
                <a:gd name="T15" fmla="*/ 100 h 111"/>
                <a:gd name="T16" fmla="*/ 132 w 132"/>
                <a:gd name="T17" fmla="*/ 111 h 111"/>
                <a:gd name="T18" fmla="*/ 131 w 132"/>
                <a:gd name="T19" fmla="*/ 106 h 111"/>
                <a:gd name="T20" fmla="*/ 128 w 132"/>
                <a:gd name="T21" fmla="*/ 98 h 111"/>
                <a:gd name="T22" fmla="*/ 127 w 132"/>
                <a:gd name="T23" fmla="*/ 91 h 111"/>
                <a:gd name="T24" fmla="*/ 125 w 132"/>
                <a:gd name="T25" fmla="*/ 84 h 111"/>
                <a:gd name="T26" fmla="*/ 115 w 132"/>
                <a:gd name="T27" fmla="*/ 77 h 111"/>
                <a:gd name="T28" fmla="*/ 103 w 132"/>
                <a:gd name="T29" fmla="*/ 67 h 111"/>
                <a:gd name="T30" fmla="*/ 88 w 132"/>
                <a:gd name="T31" fmla="*/ 56 h 111"/>
                <a:gd name="T32" fmla="*/ 73 w 132"/>
                <a:gd name="T33" fmla="*/ 44 h 111"/>
                <a:gd name="T34" fmla="*/ 59 w 132"/>
                <a:gd name="T35" fmla="*/ 31 h 111"/>
                <a:gd name="T36" fmla="*/ 44 w 132"/>
                <a:gd name="T37" fmla="*/ 19 h 111"/>
                <a:gd name="T38" fmla="*/ 33 w 132"/>
                <a:gd name="T39" fmla="*/ 10 h 111"/>
                <a:gd name="T40" fmla="*/ 25 w 132"/>
                <a:gd name="T41" fmla="*/ 0 h 111"/>
                <a:gd name="T42" fmla="*/ 19 w 132"/>
                <a:gd name="T43" fmla="*/ 3 h 111"/>
                <a:gd name="T44" fmla="*/ 13 w 132"/>
                <a:gd name="T45" fmla="*/ 7 h 111"/>
                <a:gd name="T46" fmla="*/ 7 w 132"/>
                <a:gd name="T47" fmla="*/ 8 h 111"/>
                <a:gd name="T48" fmla="*/ 0 w 132"/>
                <a:gd name="T49" fmla="*/ 11 h 11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32"/>
                <a:gd name="T76" fmla="*/ 0 h 111"/>
                <a:gd name="T77" fmla="*/ 132 w 132"/>
                <a:gd name="T78" fmla="*/ 111 h 111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32" h="111">
                  <a:moveTo>
                    <a:pt x="0" y="11"/>
                  </a:moveTo>
                  <a:lnTo>
                    <a:pt x="11" y="21"/>
                  </a:lnTo>
                  <a:lnTo>
                    <a:pt x="24" y="31"/>
                  </a:lnTo>
                  <a:lnTo>
                    <a:pt x="40" y="45"/>
                  </a:lnTo>
                  <a:lnTo>
                    <a:pt x="57" y="59"/>
                  </a:lnTo>
                  <a:lnTo>
                    <a:pt x="76" y="75"/>
                  </a:lnTo>
                  <a:lnTo>
                    <a:pt x="96" y="87"/>
                  </a:lnTo>
                  <a:lnTo>
                    <a:pt x="115" y="100"/>
                  </a:lnTo>
                  <a:lnTo>
                    <a:pt x="132" y="111"/>
                  </a:lnTo>
                  <a:lnTo>
                    <a:pt x="131" y="106"/>
                  </a:lnTo>
                  <a:lnTo>
                    <a:pt x="128" y="98"/>
                  </a:lnTo>
                  <a:lnTo>
                    <a:pt x="127" y="91"/>
                  </a:lnTo>
                  <a:lnTo>
                    <a:pt x="125" y="84"/>
                  </a:lnTo>
                  <a:lnTo>
                    <a:pt x="115" y="77"/>
                  </a:lnTo>
                  <a:lnTo>
                    <a:pt x="103" y="67"/>
                  </a:lnTo>
                  <a:lnTo>
                    <a:pt x="88" y="56"/>
                  </a:lnTo>
                  <a:lnTo>
                    <a:pt x="73" y="44"/>
                  </a:lnTo>
                  <a:lnTo>
                    <a:pt x="59" y="31"/>
                  </a:lnTo>
                  <a:lnTo>
                    <a:pt x="44" y="19"/>
                  </a:lnTo>
                  <a:lnTo>
                    <a:pt x="33" y="10"/>
                  </a:lnTo>
                  <a:lnTo>
                    <a:pt x="25" y="0"/>
                  </a:lnTo>
                  <a:lnTo>
                    <a:pt x="19" y="3"/>
                  </a:lnTo>
                  <a:lnTo>
                    <a:pt x="13" y="7"/>
                  </a:lnTo>
                  <a:lnTo>
                    <a:pt x="7" y="8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FFBF4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0500" name="Freeform 63"/>
            <p:cNvSpPr>
              <a:spLocks/>
            </p:cNvSpPr>
            <p:nvPr/>
          </p:nvSpPr>
          <p:spPr bwMode="auto">
            <a:xfrm>
              <a:off x="3484" y="2265"/>
              <a:ext cx="81" cy="75"/>
            </a:xfrm>
            <a:custGeom>
              <a:avLst/>
              <a:gdLst>
                <a:gd name="T0" fmla="*/ 0 w 81"/>
                <a:gd name="T1" fmla="*/ 16 h 75"/>
                <a:gd name="T2" fmla="*/ 6 w 81"/>
                <a:gd name="T3" fmla="*/ 21 h 75"/>
                <a:gd name="T4" fmla="*/ 14 w 81"/>
                <a:gd name="T5" fmla="*/ 28 h 75"/>
                <a:gd name="T6" fmla="*/ 25 w 81"/>
                <a:gd name="T7" fmla="*/ 36 h 75"/>
                <a:gd name="T8" fmla="*/ 37 w 81"/>
                <a:gd name="T9" fmla="*/ 46 h 75"/>
                <a:gd name="T10" fmla="*/ 48 w 81"/>
                <a:gd name="T11" fmla="*/ 55 h 75"/>
                <a:gd name="T12" fmla="*/ 58 w 81"/>
                <a:gd name="T13" fmla="*/ 63 h 75"/>
                <a:gd name="T14" fmla="*/ 69 w 81"/>
                <a:gd name="T15" fmla="*/ 70 h 75"/>
                <a:gd name="T16" fmla="*/ 76 w 81"/>
                <a:gd name="T17" fmla="*/ 75 h 75"/>
                <a:gd name="T18" fmla="*/ 74 w 81"/>
                <a:gd name="T19" fmla="*/ 69 h 75"/>
                <a:gd name="T20" fmla="*/ 76 w 81"/>
                <a:gd name="T21" fmla="*/ 60 h 75"/>
                <a:gd name="T22" fmla="*/ 77 w 81"/>
                <a:gd name="T23" fmla="*/ 52 h 75"/>
                <a:gd name="T24" fmla="*/ 81 w 81"/>
                <a:gd name="T25" fmla="*/ 46 h 75"/>
                <a:gd name="T26" fmla="*/ 74 w 81"/>
                <a:gd name="T27" fmla="*/ 41 h 75"/>
                <a:gd name="T28" fmla="*/ 66 w 81"/>
                <a:gd name="T29" fmla="*/ 35 h 75"/>
                <a:gd name="T30" fmla="*/ 57 w 81"/>
                <a:gd name="T31" fmla="*/ 27 h 75"/>
                <a:gd name="T32" fmla="*/ 49 w 81"/>
                <a:gd name="T33" fmla="*/ 21 h 75"/>
                <a:gd name="T34" fmla="*/ 40 w 81"/>
                <a:gd name="T35" fmla="*/ 14 h 75"/>
                <a:gd name="T36" fmla="*/ 32 w 81"/>
                <a:gd name="T37" fmla="*/ 8 h 75"/>
                <a:gd name="T38" fmla="*/ 25 w 81"/>
                <a:gd name="T39" fmla="*/ 4 h 75"/>
                <a:gd name="T40" fmla="*/ 20 w 81"/>
                <a:gd name="T41" fmla="*/ 0 h 75"/>
                <a:gd name="T42" fmla="*/ 16 w 81"/>
                <a:gd name="T43" fmla="*/ 4 h 75"/>
                <a:gd name="T44" fmla="*/ 12 w 81"/>
                <a:gd name="T45" fmla="*/ 8 h 75"/>
                <a:gd name="T46" fmla="*/ 6 w 81"/>
                <a:gd name="T47" fmla="*/ 11 h 75"/>
                <a:gd name="T48" fmla="*/ 0 w 81"/>
                <a:gd name="T49" fmla="*/ 16 h 75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81"/>
                <a:gd name="T76" fmla="*/ 0 h 75"/>
                <a:gd name="T77" fmla="*/ 81 w 81"/>
                <a:gd name="T78" fmla="*/ 75 h 75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81" h="75">
                  <a:moveTo>
                    <a:pt x="0" y="16"/>
                  </a:moveTo>
                  <a:lnTo>
                    <a:pt x="6" y="21"/>
                  </a:lnTo>
                  <a:lnTo>
                    <a:pt x="14" y="28"/>
                  </a:lnTo>
                  <a:lnTo>
                    <a:pt x="25" y="36"/>
                  </a:lnTo>
                  <a:lnTo>
                    <a:pt x="37" y="46"/>
                  </a:lnTo>
                  <a:lnTo>
                    <a:pt x="48" y="55"/>
                  </a:lnTo>
                  <a:lnTo>
                    <a:pt x="58" y="63"/>
                  </a:lnTo>
                  <a:lnTo>
                    <a:pt x="69" y="70"/>
                  </a:lnTo>
                  <a:lnTo>
                    <a:pt x="76" y="75"/>
                  </a:lnTo>
                  <a:lnTo>
                    <a:pt x="74" y="69"/>
                  </a:lnTo>
                  <a:lnTo>
                    <a:pt x="76" y="60"/>
                  </a:lnTo>
                  <a:lnTo>
                    <a:pt x="77" y="52"/>
                  </a:lnTo>
                  <a:lnTo>
                    <a:pt x="81" y="46"/>
                  </a:lnTo>
                  <a:lnTo>
                    <a:pt x="74" y="41"/>
                  </a:lnTo>
                  <a:lnTo>
                    <a:pt x="66" y="35"/>
                  </a:lnTo>
                  <a:lnTo>
                    <a:pt x="57" y="27"/>
                  </a:lnTo>
                  <a:lnTo>
                    <a:pt x="49" y="21"/>
                  </a:lnTo>
                  <a:lnTo>
                    <a:pt x="40" y="14"/>
                  </a:lnTo>
                  <a:lnTo>
                    <a:pt x="32" y="8"/>
                  </a:lnTo>
                  <a:lnTo>
                    <a:pt x="25" y="4"/>
                  </a:lnTo>
                  <a:lnTo>
                    <a:pt x="20" y="0"/>
                  </a:lnTo>
                  <a:lnTo>
                    <a:pt x="16" y="4"/>
                  </a:lnTo>
                  <a:lnTo>
                    <a:pt x="12" y="8"/>
                  </a:lnTo>
                  <a:lnTo>
                    <a:pt x="6" y="11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FFBF4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0501" name="Freeform 64"/>
            <p:cNvSpPr>
              <a:spLocks/>
            </p:cNvSpPr>
            <p:nvPr/>
          </p:nvSpPr>
          <p:spPr bwMode="auto">
            <a:xfrm>
              <a:off x="3521" y="2216"/>
              <a:ext cx="53" cy="57"/>
            </a:xfrm>
            <a:custGeom>
              <a:avLst/>
              <a:gdLst>
                <a:gd name="T0" fmla="*/ 0 w 53"/>
                <a:gd name="T1" fmla="*/ 35 h 57"/>
                <a:gd name="T2" fmla="*/ 7 w 53"/>
                <a:gd name="T3" fmla="*/ 28 h 57"/>
                <a:gd name="T4" fmla="*/ 15 w 53"/>
                <a:gd name="T5" fmla="*/ 17 h 57"/>
                <a:gd name="T6" fmla="*/ 21 w 53"/>
                <a:gd name="T7" fmla="*/ 7 h 57"/>
                <a:gd name="T8" fmla="*/ 27 w 53"/>
                <a:gd name="T9" fmla="*/ 0 h 57"/>
                <a:gd name="T10" fmla="*/ 33 w 53"/>
                <a:gd name="T11" fmla="*/ 1 h 57"/>
                <a:gd name="T12" fmla="*/ 41 w 53"/>
                <a:gd name="T13" fmla="*/ 4 h 57"/>
                <a:gd name="T14" fmla="*/ 48 w 53"/>
                <a:gd name="T15" fmla="*/ 7 h 57"/>
                <a:gd name="T16" fmla="*/ 53 w 53"/>
                <a:gd name="T17" fmla="*/ 9 h 57"/>
                <a:gd name="T18" fmla="*/ 52 w 53"/>
                <a:gd name="T19" fmla="*/ 14 h 57"/>
                <a:gd name="T20" fmla="*/ 51 w 53"/>
                <a:gd name="T21" fmla="*/ 20 h 57"/>
                <a:gd name="T22" fmla="*/ 49 w 53"/>
                <a:gd name="T23" fmla="*/ 26 h 57"/>
                <a:gd name="T24" fmla="*/ 51 w 53"/>
                <a:gd name="T25" fmla="*/ 34 h 57"/>
                <a:gd name="T26" fmla="*/ 48 w 53"/>
                <a:gd name="T27" fmla="*/ 40 h 57"/>
                <a:gd name="T28" fmla="*/ 45 w 53"/>
                <a:gd name="T29" fmla="*/ 46 h 57"/>
                <a:gd name="T30" fmla="*/ 43 w 53"/>
                <a:gd name="T31" fmla="*/ 53 h 57"/>
                <a:gd name="T32" fmla="*/ 41 w 53"/>
                <a:gd name="T33" fmla="*/ 57 h 57"/>
                <a:gd name="T34" fmla="*/ 37 w 53"/>
                <a:gd name="T35" fmla="*/ 56 h 57"/>
                <a:gd name="T36" fmla="*/ 32 w 53"/>
                <a:gd name="T37" fmla="*/ 54 h 57"/>
                <a:gd name="T38" fmla="*/ 27 w 53"/>
                <a:gd name="T39" fmla="*/ 51 h 57"/>
                <a:gd name="T40" fmla="*/ 20 w 53"/>
                <a:gd name="T41" fmla="*/ 48 h 57"/>
                <a:gd name="T42" fmla="*/ 13 w 53"/>
                <a:gd name="T43" fmla="*/ 45 h 57"/>
                <a:gd name="T44" fmla="*/ 8 w 53"/>
                <a:gd name="T45" fmla="*/ 42 h 57"/>
                <a:gd name="T46" fmla="*/ 3 w 53"/>
                <a:gd name="T47" fmla="*/ 39 h 57"/>
                <a:gd name="T48" fmla="*/ 0 w 53"/>
                <a:gd name="T49" fmla="*/ 35 h 5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53"/>
                <a:gd name="T76" fmla="*/ 0 h 57"/>
                <a:gd name="T77" fmla="*/ 53 w 53"/>
                <a:gd name="T78" fmla="*/ 57 h 57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53" h="57">
                  <a:moveTo>
                    <a:pt x="0" y="35"/>
                  </a:moveTo>
                  <a:lnTo>
                    <a:pt x="7" y="28"/>
                  </a:lnTo>
                  <a:lnTo>
                    <a:pt x="15" y="17"/>
                  </a:lnTo>
                  <a:lnTo>
                    <a:pt x="21" y="7"/>
                  </a:lnTo>
                  <a:lnTo>
                    <a:pt x="27" y="0"/>
                  </a:lnTo>
                  <a:lnTo>
                    <a:pt x="33" y="1"/>
                  </a:lnTo>
                  <a:lnTo>
                    <a:pt x="41" y="4"/>
                  </a:lnTo>
                  <a:lnTo>
                    <a:pt x="48" y="7"/>
                  </a:lnTo>
                  <a:lnTo>
                    <a:pt x="53" y="9"/>
                  </a:lnTo>
                  <a:lnTo>
                    <a:pt x="52" y="14"/>
                  </a:lnTo>
                  <a:lnTo>
                    <a:pt x="51" y="20"/>
                  </a:lnTo>
                  <a:lnTo>
                    <a:pt x="49" y="26"/>
                  </a:lnTo>
                  <a:lnTo>
                    <a:pt x="51" y="34"/>
                  </a:lnTo>
                  <a:lnTo>
                    <a:pt x="48" y="40"/>
                  </a:lnTo>
                  <a:lnTo>
                    <a:pt x="45" y="46"/>
                  </a:lnTo>
                  <a:lnTo>
                    <a:pt x="43" y="53"/>
                  </a:lnTo>
                  <a:lnTo>
                    <a:pt x="41" y="57"/>
                  </a:lnTo>
                  <a:lnTo>
                    <a:pt x="37" y="56"/>
                  </a:lnTo>
                  <a:lnTo>
                    <a:pt x="32" y="54"/>
                  </a:lnTo>
                  <a:lnTo>
                    <a:pt x="27" y="51"/>
                  </a:lnTo>
                  <a:lnTo>
                    <a:pt x="20" y="48"/>
                  </a:lnTo>
                  <a:lnTo>
                    <a:pt x="13" y="45"/>
                  </a:lnTo>
                  <a:lnTo>
                    <a:pt x="8" y="42"/>
                  </a:lnTo>
                  <a:lnTo>
                    <a:pt x="3" y="39"/>
                  </a:lnTo>
                  <a:lnTo>
                    <a:pt x="0" y="35"/>
                  </a:lnTo>
                  <a:close/>
                </a:path>
              </a:pathLst>
            </a:custGeom>
            <a:solidFill>
              <a:srgbClr val="FFBF4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0502" name="Freeform 65"/>
            <p:cNvSpPr>
              <a:spLocks/>
            </p:cNvSpPr>
            <p:nvPr/>
          </p:nvSpPr>
          <p:spPr bwMode="auto">
            <a:xfrm>
              <a:off x="2802" y="2029"/>
              <a:ext cx="316" cy="261"/>
            </a:xfrm>
            <a:custGeom>
              <a:avLst/>
              <a:gdLst>
                <a:gd name="T0" fmla="*/ 37 w 316"/>
                <a:gd name="T1" fmla="*/ 44 h 261"/>
                <a:gd name="T2" fmla="*/ 84 w 316"/>
                <a:gd name="T3" fmla="*/ 27 h 261"/>
                <a:gd name="T4" fmla="*/ 140 w 316"/>
                <a:gd name="T5" fmla="*/ 14 h 261"/>
                <a:gd name="T6" fmla="*/ 199 w 316"/>
                <a:gd name="T7" fmla="*/ 5 h 261"/>
                <a:gd name="T8" fmla="*/ 256 w 316"/>
                <a:gd name="T9" fmla="*/ 0 h 261"/>
                <a:gd name="T10" fmla="*/ 305 w 316"/>
                <a:gd name="T11" fmla="*/ 20 h 261"/>
                <a:gd name="T12" fmla="*/ 316 w 316"/>
                <a:gd name="T13" fmla="*/ 81 h 261"/>
                <a:gd name="T14" fmla="*/ 301 w 316"/>
                <a:gd name="T15" fmla="*/ 114 h 261"/>
                <a:gd name="T16" fmla="*/ 275 w 316"/>
                <a:gd name="T17" fmla="*/ 143 h 261"/>
                <a:gd name="T18" fmla="*/ 235 w 316"/>
                <a:gd name="T19" fmla="*/ 170 h 261"/>
                <a:gd name="T20" fmla="*/ 216 w 316"/>
                <a:gd name="T21" fmla="*/ 187 h 261"/>
                <a:gd name="T22" fmla="*/ 199 w 316"/>
                <a:gd name="T23" fmla="*/ 208 h 261"/>
                <a:gd name="T24" fmla="*/ 179 w 316"/>
                <a:gd name="T25" fmla="*/ 232 h 261"/>
                <a:gd name="T26" fmla="*/ 156 w 316"/>
                <a:gd name="T27" fmla="*/ 252 h 261"/>
                <a:gd name="T28" fmla="*/ 128 w 316"/>
                <a:gd name="T29" fmla="*/ 261 h 261"/>
                <a:gd name="T30" fmla="*/ 86 w 316"/>
                <a:gd name="T31" fmla="*/ 255 h 261"/>
                <a:gd name="T32" fmla="*/ 46 w 316"/>
                <a:gd name="T33" fmla="*/ 235 h 261"/>
                <a:gd name="T34" fmla="*/ 17 w 316"/>
                <a:gd name="T35" fmla="*/ 207 h 261"/>
                <a:gd name="T36" fmla="*/ 0 w 316"/>
                <a:gd name="T37" fmla="*/ 184 h 261"/>
                <a:gd name="T38" fmla="*/ 20 w 316"/>
                <a:gd name="T39" fmla="*/ 184 h 261"/>
                <a:gd name="T40" fmla="*/ 54 w 316"/>
                <a:gd name="T41" fmla="*/ 208 h 261"/>
                <a:gd name="T42" fmla="*/ 84 w 316"/>
                <a:gd name="T43" fmla="*/ 224 h 261"/>
                <a:gd name="T44" fmla="*/ 110 w 316"/>
                <a:gd name="T45" fmla="*/ 229 h 261"/>
                <a:gd name="T46" fmla="*/ 143 w 316"/>
                <a:gd name="T47" fmla="*/ 219 h 261"/>
                <a:gd name="T48" fmla="*/ 145 w 316"/>
                <a:gd name="T49" fmla="*/ 190 h 261"/>
                <a:gd name="T50" fmla="*/ 80 w 316"/>
                <a:gd name="T51" fmla="*/ 168 h 261"/>
                <a:gd name="T52" fmla="*/ 16 w 316"/>
                <a:gd name="T53" fmla="*/ 154 h 261"/>
                <a:gd name="T54" fmla="*/ 16 w 316"/>
                <a:gd name="T55" fmla="*/ 143 h 261"/>
                <a:gd name="T56" fmla="*/ 82 w 316"/>
                <a:gd name="T57" fmla="*/ 154 h 261"/>
                <a:gd name="T58" fmla="*/ 155 w 316"/>
                <a:gd name="T59" fmla="*/ 176 h 261"/>
                <a:gd name="T60" fmla="*/ 183 w 316"/>
                <a:gd name="T61" fmla="*/ 171 h 261"/>
                <a:gd name="T62" fmla="*/ 201 w 316"/>
                <a:gd name="T63" fmla="*/ 151 h 261"/>
                <a:gd name="T64" fmla="*/ 216 w 316"/>
                <a:gd name="T65" fmla="*/ 134 h 261"/>
                <a:gd name="T66" fmla="*/ 133 w 316"/>
                <a:gd name="T67" fmla="*/ 120 h 261"/>
                <a:gd name="T68" fmla="*/ 48 w 316"/>
                <a:gd name="T69" fmla="*/ 118 h 261"/>
                <a:gd name="T70" fmla="*/ 6 w 316"/>
                <a:gd name="T71" fmla="*/ 117 h 261"/>
                <a:gd name="T72" fmla="*/ 38 w 316"/>
                <a:gd name="T73" fmla="*/ 111 h 261"/>
                <a:gd name="T74" fmla="*/ 80 w 316"/>
                <a:gd name="T75" fmla="*/ 107 h 261"/>
                <a:gd name="T76" fmla="*/ 125 w 316"/>
                <a:gd name="T77" fmla="*/ 106 h 261"/>
                <a:gd name="T78" fmla="*/ 172 w 316"/>
                <a:gd name="T79" fmla="*/ 109 h 261"/>
                <a:gd name="T80" fmla="*/ 213 w 316"/>
                <a:gd name="T81" fmla="*/ 118 h 261"/>
                <a:gd name="T82" fmla="*/ 237 w 316"/>
                <a:gd name="T83" fmla="*/ 115 h 261"/>
                <a:gd name="T84" fmla="*/ 257 w 316"/>
                <a:gd name="T85" fmla="*/ 101 h 261"/>
                <a:gd name="T86" fmla="*/ 273 w 316"/>
                <a:gd name="T87" fmla="*/ 86 h 261"/>
                <a:gd name="T88" fmla="*/ 232 w 316"/>
                <a:gd name="T89" fmla="*/ 79 h 261"/>
                <a:gd name="T90" fmla="*/ 181 w 316"/>
                <a:gd name="T91" fmla="*/ 79 h 261"/>
                <a:gd name="T92" fmla="*/ 125 w 316"/>
                <a:gd name="T93" fmla="*/ 83 h 261"/>
                <a:gd name="T94" fmla="*/ 70 w 316"/>
                <a:gd name="T95" fmla="*/ 89 h 261"/>
                <a:gd name="T96" fmla="*/ 22 w 316"/>
                <a:gd name="T97" fmla="*/ 100 h 261"/>
                <a:gd name="T98" fmla="*/ 24 w 316"/>
                <a:gd name="T99" fmla="*/ 86 h 261"/>
                <a:gd name="T100" fmla="*/ 65 w 316"/>
                <a:gd name="T101" fmla="*/ 76 h 261"/>
                <a:gd name="T102" fmla="*/ 113 w 316"/>
                <a:gd name="T103" fmla="*/ 69 h 261"/>
                <a:gd name="T104" fmla="*/ 167 w 316"/>
                <a:gd name="T105" fmla="*/ 64 h 261"/>
                <a:gd name="T106" fmla="*/ 225 w 316"/>
                <a:gd name="T107" fmla="*/ 64 h 261"/>
                <a:gd name="T108" fmla="*/ 285 w 316"/>
                <a:gd name="T109" fmla="*/ 70 h 261"/>
                <a:gd name="T110" fmla="*/ 288 w 316"/>
                <a:gd name="T111" fmla="*/ 34 h 261"/>
                <a:gd name="T112" fmla="*/ 256 w 316"/>
                <a:gd name="T113" fmla="*/ 22 h 261"/>
                <a:gd name="T114" fmla="*/ 203 w 316"/>
                <a:gd name="T115" fmla="*/ 25 h 261"/>
                <a:gd name="T116" fmla="*/ 141 w 316"/>
                <a:gd name="T117" fmla="*/ 34 h 261"/>
                <a:gd name="T118" fmla="*/ 81 w 316"/>
                <a:gd name="T119" fmla="*/ 48 h 261"/>
                <a:gd name="T120" fmla="*/ 34 w 316"/>
                <a:gd name="T121" fmla="*/ 62 h 261"/>
                <a:gd name="T122" fmla="*/ 14 w 316"/>
                <a:gd name="T123" fmla="*/ 55 h 26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316"/>
                <a:gd name="T187" fmla="*/ 0 h 261"/>
                <a:gd name="T188" fmla="*/ 316 w 316"/>
                <a:gd name="T189" fmla="*/ 261 h 26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316" h="261">
                  <a:moveTo>
                    <a:pt x="14" y="55"/>
                  </a:moveTo>
                  <a:lnTo>
                    <a:pt x="25" y="48"/>
                  </a:lnTo>
                  <a:lnTo>
                    <a:pt x="37" y="44"/>
                  </a:lnTo>
                  <a:lnTo>
                    <a:pt x="52" y="37"/>
                  </a:lnTo>
                  <a:lnTo>
                    <a:pt x="68" y="33"/>
                  </a:lnTo>
                  <a:lnTo>
                    <a:pt x="84" y="27"/>
                  </a:lnTo>
                  <a:lnTo>
                    <a:pt x="102" y="22"/>
                  </a:lnTo>
                  <a:lnTo>
                    <a:pt x="121" y="17"/>
                  </a:lnTo>
                  <a:lnTo>
                    <a:pt x="140" y="14"/>
                  </a:lnTo>
                  <a:lnTo>
                    <a:pt x="160" y="9"/>
                  </a:lnTo>
                  <a:lnTo>
                    <a:pt x="180" y="6"/>
                  </a:lnTo>
                  <a:lnTo>
                    <a:pt x="199" y="5"/>
                  </a:lnTo>
                  <a:lnTo>
                    <a:pt x="219" y="2"/>
                  </a:lnTo>
                  <a:lnTo>
                    <a:pt x="237" y="2"/>
                  </a:lnTo>
                  <a:lnTo>
                    <a:pt x="256" y="0"/>
                  </a:lnTo>
                  <a:lnTo>
                    <a:pt x="275" y="0"/>
                  </a:lnTo>
                  <a:lnTo>
                    <a:pt x="291" y="2"/>
                  </a:lnTo>
                  <a:lnTo>
                    <a:pt x="305" y="20"/>
                  </a:lnTo>
                  <a:lnTo>
                    <a:pt x="313" y="44"/>
                  </a:lnTo>
                  <a:lnTo>
                    <a:pt x="316" y="65"/>
                  </a:lnTo>
                  <a:lnTo>
                    <a:pt x="316" y="81"/>
                  </a:lnTo>
                  <a:lnTo>
                    <a:pt x="312" y="92"/>
                  </a:lnTo>
                  <a:lnTo>
                    <a:pt x="307" y="103"/>
                  </a:lnTo>
                  <a:lnTo>
                    <a:pt x="301" y="114"/>
                  </a:lnTo>
                  <a:lnTo>
                    <a:pt x="295" y="123"/>
                  </a:lnTo>
                  <a:lnTo>
                    <a:pt x="287" y="132"/>
                  </a:lnTo>
                  <a:lnTo>
                    <a:pt x="275" y="143"/>
                  </a:lnTo>
                  <a:lnTo>
                    <a:pt x="260" y="154"/>
                  </a:lnTo>
                  <a:lnTo>
                    <a:pt x="241" y="165"/>
                  </a:lnTo>
                  <a:lnTo>
                    <a:pt x="235" y="170"/>
                  </a:lnTo>
                  <a:lnTo>
                    <a:pt x="228" y="176"/>
                  </a:lnTo>
                  <a:lnTo>
                    <a:pt x="221" y="180"/>
                  </a:lnTo>
                  <a:lnTo>
                    <a:pt x="216" y="187"/>
                  </a:lnTo>
                  <a:lnTo>
                    <a:pt x="211" y="194"/>
                  </a:lnTo>
                  <a:lnTo>
                    <a:pt x="204" y="201"/>
                  </a:lnTo>
                  <a:lnTo>
                    <a:pt x="199" y="208"/>
                  </a:lnTo>
                  <a:lnTo>
                    <a:pt x="193" y="215"/>
                  </a:lnTo>
                  <a:lnTo>
                    <a:pt x="187" y="224"/>
                  </a:lnTo>
                  <a:lnTo>
                    <a:pt x="179" y="232"/>
                  </a:lnTo>
                  <a:lnTo>
                    <a:pt x="172" y="240"/>
                  </a:lnTo>
                  <a:lnTo>
                    <a:pt x="164" y="246"/>
                  </a:lnTo>
                  <a:lnTo>
                    <a:pt x="156" y="252"/>
                  </a:lnTo>
                  <a:lnTo>
                    <a:pt x="147" y="257"/>
                  </a:lnTo>
                  <a:lnTo>
                    <a:pt x="137" y="260"/>
                  </a:lnTo>
                  <a:lnTo>
                    <a:pt x="128" y="261"/>
                  </a:lnTo>
                  <a:lnTo>
                    <a:pt x="113" y="261"/>
                  </a:lnTo>
                  <a:lnTo>
                    <a:pt x="100" y="260"/>
                  </a:lnTo>
                  <a:lnTo>
                    <a:pt x="86" y="255"/>
                  </a:lnTo>
                  <a:lnTo>
                    <a:pt x="72" y="250"/>
                  </a:lnTo>
                  <a:lnTo>
                    <a:pt x="60" y="244"/>
                  </a:lnTo>
                  <a:lnTo>
                    <a:pt x="46" y="235"/>
                  </a:lnTo>
                  <a:lnTo>
                    <a:pt x="34" y="226"/>
                  </a:lnTo>
                  <a:lnTo>
                    <a:pt x="24" y="215"/>
                  </a:lnTo>
                  <a:lnTo>
                    <a:pt x="17" y="207"/>
                  </a:lnTo>
                  <a:lnTo>
                    <a:pt x="10" y="199"/>
                  </a:lnTo>
                  <a:lnTo>
                    <a:pt x="5" y="191"/>
                  </a:lnTo>
                  <a:lnTo>
                    <a:pt x="0" y="184"/>
                  </a:lnTo>
                  <a:lnTo>
                    <a:pt x="0" y="166"/>
                  </a:lnTo>
                  <a:lnTo>
                    <a:pt x="9" y="174"/>
                  </a:lnTo>
                  <a:lnTo>
                    <a:pt x="20" y="184"/>
                  </a:lnTo>
                  <a:lnTo>
                    <a:pt x="32" y="191"/>
                  </a:lnTo>
                  <a:lnTo>
                    <a:pt x="44" y="201"/>
                  </a:lnTo>
                  <a:lnTo>
                    <a:pt x="54" y="208"/>
                  </a:lnTo>
                  <a:lnTo>
                    <a:pt x="66" y="215"/>
                  </a:lnTo>
                  <a:lnTo>
                    <a:pt x="76" y="221"/>
                  </a:lnTo>
                  <a:lnTo>
                    <a:pt x="84" y="224"/>
                  </a:lnTo>
                  <a:lnTo>
                    <a:pt x="92" y="226"/>
                  </a:lnTo>
                  <a:lnTo>
                    <a:pt x="100" y="227"/>
                  </a:lnTo>
                  <a:lnTo>
                    <a:pt x="110" y="229"/>
                  </a:lnTo>
                  <a:lnTo>
                    <a:pt x="120" y="227"/>
                  </a:lnTo>
                  <a:lnTo>
                    <a:pt x="131" y="224"/>
                  </a:lnTo>
                  <a:lnTo>
                    <a:pt x="143" y="219"/>
                  </a:lnTo>
                  <a:lnTo>
                    <a:pt x="153" y="210"/>
                  </a:lnTo>
                  <a:lnTo>
                    <a:pt x="164" y="196"/>
                  </a:lnTo>
                  <a:lnTo>
                    <a:pt x="145" y="190"/>
                  </a:lnTo>
                  <a:lnTo>
                    <a:pt x="125" y="182"/>
                  </a:lnTo>
                  <a:lnTo>
                    <a:pt x="102" y="176"/>
                  </a:lnTo>
                  <a:lnTo>
                    <a:pt x="80" y="168"/>
                  </a:lnTo>
                  <a:lnTo>
                    <a:pt x="57" y="162"/>
                  </a:lnTo>
                  <a:lnTo>
                    <a:pt x="36" y="157"/>
                  </a:lnTo>
                  <a:lnTo>
                    <a:pt x="16" y="154"/>
                  </a:lnTo>
                  <a:lnTo>
                    <a:pt x="0" y="154"/>
                  </a:lnTo>
                  <a:lnTo>
                    <a:pt x="1" y="142"/>
                  </a:lnTo>
                  <a:lnTo>
                    <a:pt x="16" y="143"/>
                  </a:lnTo>
                  <a:lnTo>
                    <a:pt x="34" y="145"/>
                  </a:lnTo>
                  <a:lnTo>
                    <a:pt x="58" y="149"/>
                  </a:lnTo>
                  <a:lnTo>
                    <a:pt x="82" y="154"/>
                  </a:lnTo>
                  <a:lnTo>
                    <a:pt x="108" y="160"/>
                  </a:lnTo>
                  <a:lnTo>
                    <a:pt x="133" y="168"/>
                  </a:lnTo>
                  <a:lnTo>
                    <a:pt x="155" y="176"/>
                  </a:lnTo>
                  <a:lnTo>
                    <a:pt x="172" y="184"/>
                  </a:lnTo>
                  <a:lnTo>
                    <a:pt x="177" y="179"/>
                  </a:lnTo>
                  <a:lnTo>
                    <a:pt x="183" y="171"/>
                  </a:lnTo>
                  <a:lnTo>
                    <a:pt x="189" y="165"/>
                  </a:lnTo>
                  <a:lnTo>
                    <a:pt x="195" y="157"/>
                  </a:lnTo>
                  <a:lnTo>
                    <a:pt x="201" y="151"/>
                  </a:lnTo>
                  <a:lnTo>
                    <a:pt x="207" y="143"/>
                  </a:lnTo>
                  <a:lnTo>
                    <a:pt x="212" y="139"/>
                  </a:lnTo>
                  <a:lnTo>
                    <a:pt x="216" y="134"/>
                  </a:lnTo>
                  <a:lnTo>
                    <a:pt x="191" y="128"/>
                  </a:lnTo>
                  <a:lnTo>
                    <a:pt x="163" y="123"/>
                  </a:lnTo>
                  <a:lnTo>
                    <a:pt x="133" y="120"/>
                  </a:lnTo>
                  <a:lnTo>
                    <a:pt x="104" y="117"/>
                  </a:lnTo>
                  <a:lnTo>
                    <a:pt x="74" y="117"/>
                  </a:lnTo>
                  <a:lnTo>
                    <a:pt x="48" y="118"/>
                  </a:lnTo>
                  <a:lnTo>
                    <a:pt x="24" y="123"/>
                  </a:lnTo>
                  <a:lnTo>
                    <a:pt x="4" y="128"/>
                  </a:lnTo>
                  <a:lnTo>
                    <a:pt x="6" y="117"/>
                  </a:lnTo>
                  <a:lnTo>
                    <a:pt x="16" y="115"/>
                  </a:lnTo>
                  <a:lnTo>
                    <a:pt x="26" y="112"/>
                  </a:lnTo>
                  <a:lnTo>
                    <a:pt x="38" y="111"/>
                  </a:lnTo>
                  <a:lnTo>
                    <a:pt x="50" y="109"/>
                  </a:lnTo>
                  <a:lnTo>
                    <a:pt x="65" y="107"/>
                  </a:lnTo>
                  <a:lnTo>
                    <a:pt x="80" y="107"/>
                  </a:lnTo>
                  <a:lnTo>
                    <a:pt x="94" y="106"/>
                  </a:lnTo>
                  <a:lnTo>
                    <a:pt x="110" y="106"/>
                  </a:lnTo>
                  <a:lnTo>
                    <a:pt x="125" y="106"/>
                  </a:lnTo>
                  <a:lnTo>
                    <a:pt x="141" y="106"/>
                  </a:lnTo>
                  <a:lnTo>
                    <a:pt x="157" y="107"/>
                  </a:lnTo>
                  <a:lnTo>
                    <a:pt x="172" y="109"/>
                  </a:lnTo>
                  <a:lnTo>
                    <a:pt x="187" y="112"/>
                  </a:lnTo>
                  <a:lnTo>
                    <a:pt x="200" y="115"/>
                  </a:lnTo>
                  <a:lnTo>
                    <a:pt x="213" y="118"/>
                  </a:lnTo>
                  <a:lnTo>
                    <a:pt x="225" y="123"/>
                  </a:lnTo>
                  <a:lnTo>
                    <a:pt x="231" y="120"/>
                  </a:lnTo>
                  <a:lnTo>
                    <a:pt x="237" y="115"/>
                  </a:lnTo>
                  <a:lnTo>
                    <a:pt x="244" y="111"/>
                  </a:lnTo>
                  <a:lnTo>
                    <a:pt x="251" y="106"/>
                  </a:lnTo>
                  <a:lnTo>
                    <a:pt x="257" y="101"/>
                  </a:lnTo>
                  <a:lnTo>
                    <a:pt x="264" y="97"/>
                  </a:lnTo>
                  <a:lnTo>
                    <a:pt x="269" y="90"/>
                  </a:lnTo>
                  <a:lnTo>
                    <a:pt x="273" y="86"/>
                  </a:lnTo>
                  <a:lnTo>
                    <a:pt x="261" y="83"/>
                  </a:lnTo>
                  <a:lnTo>
                    <a:pt x="248" y="81"/>
                  </a:lnTo>
                  <a:lnTo>
                    <a:pt x="232" y="79"/>
                  </a:lnTo>
                  <a:lnTo>
                    <a:pt x="216" y="79"/>
                  </a:lnTo>
                  <a:lnTo>
                    <a:pt x="199" y="79"/>
                  </a:lnTo>
                  <a:lnTo>
                    <a:pt x="181" y="79"/>
                  </a:lnTo>
                  <a:lnTo>
                    <a:pt x="163" y="79"/>
                  </a:lnTo>
                  <a:lnTo>
                    <a:pt x="144" y="81"/>
                  </a:lnTo>
                  <a:lnTo>
                    <a:pt x="125" y="83"/>
                  </a:lnTo>
                  <a:lnTo>
                    <a:pt x="106" y="84"/>
                  </a:lnTo>
                  <a:lnTo>
                    <a:pt x="88" y="86"/>
                  </a:lnTo>
                  <a:lnTo>
                    <a:pt x="70" y="89"/>
                  </a:lnTo>
                  <a:lnTo>
                    <a:pt x="53" y="92"/>
                  </a:lnTo>
                  <a:lnTo>
                    <a:pt x="37" y="97"/>
                  </a:lnTo>
                  <a:lnTo>
                    <a:pt x="22" y="100"/>
                  </a:lnTo>
                  <a:lnTo>
                    <a:pt x="9" y="104"/>
                  </a:lnTo>
                  <a:lnTo>
                    <a:pt x="12" y="90"/>
                  </a:lnTo>
                  <a:lnTo>
                    <a:pt x="24" y="86"/>
                  </a:lnTo>
                  <a:lnTo>
                    <a:pt x="37" y="83"/>
                  </a:lnTo>
                  <a:lnTo>
                    <a:pt x="50" y="79"/>
                  </a:lnTo>
                  <a:lnTo>
                    <a:pt x="65" y="76"/>
                  </a:lnTo>
                  <a:lnTo>
                    <a:pt x="81" y="73"/>
                  </a:lnTo>
                  <a:lnTo>
                    <a:pt x="97" y="70"/>
                  </a:lnTo>
                  <a:lnTo>
                    <a:pt x="113" y="69"/>
                  </a:lnTo>
                  <a:lnTo>
                    <a:pt x="131" y="65"/>
                  </a:lnTo>
                  <a:lnTo>
                    <a:pt x="149" y="65"/>
                  </a:lnTo>
                  <a:lnTo>
                    <a:pt x="167" y="64"/>
                  </a:lnTo>
                  <a:lnTo>
                    <a:pt x="187" y="64"/>
                  </a:lnTo>
                  <a:lnTo>
                    <a:pt x="205" y="64"/>
                  </a:lnTo>
                  <a:lnTo>
                    <a:pt x="225" y="64"/>
                  </a:lnTo>
                  <a:lnTo>
                    <a:pt x="245" y="65"/>
                  </a:lnTo>
                  <a:lnTo>
                    <a:pt x="265" y="67"/>
                  </a:lnTo>
                  <a:lnTo>
                    <a:pt x="285" y="70"/>
                  </a:lnTo>
                  <a:lnTo>
                    <a:pt x="288" y="59"/>
                  </a:lnTo>
                  <a:lnTo>
                    <a:pt x="289" y="47"/>
                  </a:lnTo>
                  <a:lnTo>
                    <a:pt x="288" y="34"/>
                  </a:lnTo>
                  <a:lnTo>
                    <a:pt x="284" y="25"/>
                  </a:lnTo>
                  <a:lnTo>
                    <a:pt x="271" y="23"/>
                  </a:lnTo>
                  <a:lnTo>
                    <a:pt x="256" y="22"/>
                  </a:lnTo>
                  <a:lnTo>
                    <a:pt x="240" y="22"/>
                  </a:lnTo>
                  <a:lnTo>
                    <a:pt x="221" y="23"/>
                  </a:lnTo>
                  <a:lnTo>
                    <a:pt x="203" y="25"/>
                  </a:lnTo>
                  <a:lnTo>
                    <a:pt x="183" y="28"/>
                  </a:lnTo>
                  <a:lnTo>
                    <a:pt x="161" y="31"/>
                  </a:lnTo>
                  <a:lnTo>
                    <a:pt x="141" y="34"/>
                  </a:lnTo>
                  <a:lnTo>
                    <a:pt x="120" y="39"/>
                  </a:lnTo>
                  <a:lnTo>
                    <a:pt x="101" y="44"/>
                  </a:lnTo>
                  <a:lnTo>
                    <a:pt x="81" y="48"/>
                  </a:lnTo>
                  <a:lnTo>
                    <a:pt x="64" y="53"/>
                  </a:lnTo>
                  <a:lnTo>
                    <a:pt x="48" y="58"/>
                  </a:lnTo>
                  <a:lnTo>
                    <a:pt x="34" y="62"/>
                  </a:lnTo>
                  <a:lnTo>
                    <a:pt x="24" y="67"/>
                  </a:lnTo>
                  <a:lnTo>
                    <a:pt x="14" y="70"/>
                  </a:lnTo>
                  <a:lnTo>
                    <a:pt x="14" y="5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0503" name="Freeform 66"/>
            <p:cNvSpPr>
              <a:spLocks/>
            </p:cNvSpPr>
            <p:nvPr/>
          </p:nvSpPr>
          <p:spPr bwMode="auto">
            <a:xfrm>
              <a:off x="2474" y="1881"/>
              <a:ext cx="361" cy="316"/>
            </a:xfrm>
            <a:custGeom>
              <a:avLst/>
              <a:gdLst>
                <a:gd name="T0" fmla="*/ 272 w 361"/>
                <a:gd name="T1" fmla="*/ 224 h 316"/>
                <a:gd name="T2" fmla="*/ 284 w 361"/>
                <a:gd name="T3" fmla="*/ 201 h 316"/>
                <a:gd name="T4" fmla="*/ 297 w 361"/>
                <a:gd name="T5" fmla="*/ 179 h 316"/>
                <a:gd name="T6" fmla="*/ 314 w 361"/>
                <a:gd name="T7" fmla="*/ 162 h 316"/>
                <a:gd name="T8" fmla="*/ 333 w 361"/>
                <a:gd name="T9" fmla="*/ 150 h 316"/>
                <a:gd name="T10" fmla="*/ 352 w 361"/>
                <a:gd name="T11" fmla="*/ 140 h 316"/>
                <a:gd name="T12" fmla="*/ 349 w 361"/>
                <a:gd name="T13" fmla="*/ 120 h 316"/>
                <a:gd name="T14" fmla="*/ 322 w 361"/>
                <a:gd name="T15" fmla="*/ 91 h 316"/>
                <a:gd name="T16" fmla="*/ 290 w 361"/>
                <a:gd name="T17" fmla="*/ 67 h 316"/>
                <a:gd name="T18" fmla="*/ 257 w 361"/>
                <a:gd name="T19" fmla="*/ 47 h 316"/>
                <a:gd name="T20" fmla="*/ 220 w 361"/>
                <a:gd name="T21" fmla="*/ 31 h 316"/>
                <a:gd name="T22" fmla="*/ 182 w 361"/>
                <a:gd name="T23" fmla="*/ 19 h 316"/>
                <a:gd name="T24" fmla="*/ 144 w 361"/>
                <a:gd name="T25" fmla="*/ 10 h 316"/>
                <a:gd name="T26" fmla="*/ 108 w 361"/>
                <a:gd name="T27" fmla="*/ 2 h 316"/>
                <a:gd name="T28" fmla="*/ 78 w 361"/>
                <a:gd name="T29" fmla="*/ 11 h 316"/>
                <a:gd name="T30" fmla="*/ 56 w 361"/>
                <a:gd name="T31" fmla="*/ 33 h 316"/>
                <a:gd name="T32" fmla="*/ 34 w 361"/>
                <a:gd name="T33" fmla="*/ 52 h 316"/>
                <a:gd name="T34" fmla="*/ 12 w 361"/>
                <a:gd name="T35" fmla="*/ 70 h 316"/>
                <a:gd name="T36" fmla="*/ 8 w 361"/>
                <a:gd name="T37" fmla="*/ 80 h 316"/>
                <a:gd name="T38" fmla="*/ 25 w 361"/>
                <a:gd name="T39" fmla="*/ 83 h 316"/>
                <a:gd name="T40" fmla="*/ 42 w 361"/>
                <a:gd name="T41" fmla="*/ 80 h 316"/>
                <a:gd name="T42" fmla="*/ 62 w 361"/>
                <a:gd name="T43" fmla="*/ 75 h 316"/>
                <a:gd name="T44" fmla="*/ 82 w 361"/>
                <a:gd name="T45" fmla="*/ 73 h 316"/>
                <a:gd name="T46" fmla="*/ 102 w 361"/>
                <a:gd name="T47" fmla="*/ 73 h 316"/>
                <a:gd name="T48" fmla="*/ 118 w 361"/>
                <a:gd name="T49" fmla="*/ 95 h 316"/>
                <a:gd name="T50" fmla="*/ 137 w 361"/>
                <a:gd name="T51" fmla="*/ 140 h 316"/>
                <a:gd name="T52" fmla="*/ 156 w 361"/>
                <a:gd name="T53" fmla="*/ 189 h 316"/>
                <a:gd name="T54" fmla="*/ 170 w 361"/>
                <a:gd name="T55" fmla="*/ 234 h 316"/>
                <a:gd name="T56" fmla="*/ 173 w 361"/>
                <a:gd name="T57" fmla="*/ 265 h 316"/>
                <a:gd name="T58" fmla="*/ 168 w 361"/>
                <a:gd name="T59" fmla="*/ 283 h 316"/>
                <a:gd name="T60" fmla="*/ 156 w 361"/>
                <a:gd name="T61" fmla="*/ 299 h 316"/>
                <a:gd name="T62" fmla="*/ 141 w 361"/>
                <a:gd name="T63" fmla="*/ 311 h 316"/>
                <a:gd name="T64" fmla="*/ 154 w 361"/>
                <a:gd name="T65" fmla="*/ 311 h 316"/>
                <a:gd name="T66" fmla="*/ 192 w 361"/>
                <a:gd name="T67" fmla="*/ 301 h 316"/>
                <a:gd name="T68" fmla="*/ 222 w 361"/>
                <a:gd name="T69" fmla="*/ 282 h 316"/>
                <a:gd name="T70" fmla="*/ 252 w 361"/>
                <a:gd name="T71" fmla="*/ 255 h 31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361"/>
                <a:gd name="T109" fmla="*/ 0 h 316"/>
                <a:gd name="T110" fmla="*/ 361 w 361"/>
                <a:gd name="T111" fmla="*/ 316 h 31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361" h="316">
                  <a:moveTo>
                    <a:pt x="266" y="237"/>
                  </a:moveTo>
                  <a:lnTo>
                    <a:pt x="272" y="224"/>
                  </a:lnTo>
                  <a:lnTo>
                    <a:pt x="278" y="213"/>
                  </a:lnTo>
                  <a:lnTo>
                    <a:pt x="284" y="201"/>
                  </a:lnTo>
                  <a:lnTo>
                    <a:pt x="289" y="192"/>
                  </a:lnTo>
                  <a:lnTo>
                    <a:pt x="297" y="179"/>
                  </a:lnTo>
                  <a:lnTo>
                    <a:pt x="305" y="170"/>
                  </a:lnTo>
                  <a:lnTo>
                    <a:pt x="314" y="162"/>
                  </a:lnTo>
                  <a:lnTo>
                    <a:pt x="324" y="154"/>
                  </a:lnTo>
                  <a:lnTo>
                    <a:pt x="333" y="150"/>
                  </a:lnTo>
                  <a:lnTo>
                    <a:pt x="342" y="145"/>
                  </a:lnTo>
                  <a:lnTo>
                    <a:pt x="352" y="140"/>
                  </a:lnTo>
                  <a:lnTo>
                    <a:pt x="361" y="136"/>
                  </a:lnTo>
                  <a:lnTo>
                    <a:pt x="349" y="120"/>
                  </a:lnTo>
                  <a:lnTo>
                    <a:pt x="337" y="105"/>
                  </a:lnTo>
                  <a:lnTo>
                    <a:pt x="322" y="91"/>
                  </a:lnTo>
                  <a:lnTo>
                    <a:pt x="308" y="78"/>
                  </a:lnTo>
                  <a:lnTo>
                    <a:pt x="290" y="67"/>
                  </a:lnTo>
                  <a:lnTo>
                    <a:pt x="274" y="56"/>
                  </a:lnTo>
                  <a:lnTo>
                    <a:pt x="257" y="47"/>
                  </a:lnTo>
                  <a:lnTo>
                    <a:pt x="238" y="38"/>
                  </a:lnTo>
                  <a:lnTo>
                    <a:pt x="220" y="31"/>
                  </a:lnTo>
                  <a:lnTo>
                    <a:pt x="201" y="24"/>
                  </a:lnTo>
                  <a:lnTo>
                    <a:pt x="182" y="19"/>
                  </a:lnTo>
                  <a:lnTo>
                    <a:pt x="164" y="13"/>
                  </a:lnTo>
                  <a:lnTo>
                    <a:pt x="144" y="10"/>
                  </a:lnTo>
                  <a:lnTo>
                    <a:pt x="125" y="5"/>
                  </a:lnTo>
                  <a:lnTo>
                    <a:pt x="108" y="2"/>
                  </a:lnTo>
                  <a:lnTo>
                    <a:pt x="89" y="0"/>
                  </a:lnTo>
                  <a:lnTo>
                    <a:pt x="78" y="11"/>
                  </a:lnTo>
                  <a:lnTo>
                    <a:pt x="66" y="22"/>
                  </a:lnTo>
                  <a:lnTo>
                    <a:pt x="56" y="33"/>
                  </a:lnTo>
                  <a:lnTo>
                    <a:pt x="45" y="42"/>
                  </a:lnTo>
                  <a:lnTo>
                    <a:pt x="34" y="52"/>
                  </a:lnTo>
                  <a:lnTo>
                    <a:pt x="22" y="61"/>
                  </a:lnTo>
                  <a:lnTo>
                    <a:pt x="12" y="70"/>
                  </a:lnTo>
                  <a:lnTo>
                    <a:pt x="0" y="80"/>
                  </a:lnTo>
                  <a:lnTo>
                    <a:pt x="8" y="80"/>
                  </a:lnTo>
                  <a:lnTo>
                    <a:pt x="17" y="81"/>
                  </a:lnTo>
                  <a:lnTo>
                    <a:pt x="25" y="83"/>
                  </a:lnTo>
                  <a:lnTo>
                    <a:pt x="32" y="83"/>
                  </a:lnTo>
                  <a:lnTo>
                    <a:pt x="42" y="80"/>
                  </a:lnTo>
                  <a:lnTo>
                    <a:pt x="53" y="77"/>
                  </a:lnTo>
                  <a:lnTo>
                    <a:pt x="62" y="75"/>
                  </a:lnTo>
                  <a:lnTo>
                    <a:pt x="73" y="73"/>
                  </a:lnTo>
                  <a:lnTo>
                    <a:pt x="82" y="73"/>
                  </a:lnTo>
                  <a:lnTo>
                    <a:pt x="93" y="73"/>
                  </a:lnTo>
                  <a:lnTo>
                    <a:pt x="102" y="73"/>
                  </a:lnTo>
                  <a:lnTo>
                    <a:pt x="112" y="75"/>
                  </a:lnTo>
                  <a:lnTo>
                    <a:pt x="118" y="95"/>
                  </a:lnTo>
                  <a:lnTo>
                    <a:pt x="126" y="117"/>
                  </a:lnTo>
                  <a:lnTo>
                    <a:pt x="137" y="140"/>
                  </a:lnTo>
                  <a:lnTo>
                    <a:pt x="146" y="165"/>
                  </a:lnTo>
                  <a:lnTo>
                    <a:pt x="156" y="189"/>
                  </a:lnTo>
                  <a:lnTo>
                    <a:pt x="164" y="212"/>
                  </a:lnTo>
                  <a:lnTo>
                    <a:pt x="170" y="234"/>
                  </a:lnTo>
                  <a:lnTo>
                    <a:pt x="173" y="254"/>
                  </a:lnTo>
                  <a:lnTo>
                    <a:pt x="173" y="265"/>
                  </a:lnTo>
                  <a:lnTo>
                    <a:pt x="170" y="274"/>
                  </a:lnTo>
                  <a:lnTo>
                    <a:pt x="168" y="283"/>
                  </a:lnTo>
                  <a:lnTo>
                    <a:pt x="162" y="291"/>
                  </a:lnTo>
                  <a:lnTo>
                    <a:pt x="156" y="299"/>
                  </a:lnTo>
                  <a:lnTo>
                    <a:pt x="149" y="305"/>
                  </a:lnTo>
                  <a:lnTo>
                    <a:pt x="141" y="311"/>
                  </a:lnTo>
                  <a:lnTo>
                    <a:pt x="132" y="316"/>
                  </a:lnTo>
                  <a:lnTo>
                    <a:pt x="154" y="311"/>
                  </a:lnTo>
                  <a:lnTo>
                    <a:pt x="173" y="307"/>
                  </a:lnTo>
                  <a:lnTo>
                    <a:pt x="192" y="301"/>
                  </a:lnTo>
                  <a:lnTo>
                    <a:pt x="208" y="293"/>
                  </a:lnTo>
                  <a:lnTo>
                    <a:pt x="222" y="282"/>
                  </a:lnTo>
                  <a:lnTo>
                    <a:pt x="237" y="271"/>
                  </a:lnTo>
                  <a:lnTo>
                    <a:pt x="252" y="255"/>
                  </a:lnTo>
                  <a:lnTo>
                    <a:pt x="266" y="237"/>
                  </a:lnTo>
                  <a:close/>
                </a:path>
              </a:pathLst>
            </a:custGeom>
            <a:solidFill>
              <a:srgbClr val="33B27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0504" name="Freeform 67"/>
            <p:cNvSpPr>
              <a:spLocks/>
            </p:cNvSpPr>
            <p:nvPr/>
          </p:nvSpPr>
          <p:spPr bwMode="auto">
            <a:xfrm>
              <a:off x="2596" y="1757"/>
              <a:ext cx="1237" cy="271"/>
            </a:xfrm>
            <a:custGeom>
              <a:avLst/>
              <a:gdLst>
                <a:gd name="T0" fmla="*/ 1206 w 1237"/>
                <a:gd name="T1" fmla="*/ 235 h 271"/>
                <a:gd name="T2" fmla="*/ 1137 w 1237"/>
                <a:gd name="T3" fmla="*/ 247 h 271"/>
                <a:gd name="T4" fmla="*/ 1060 w 1237"/>
                <a:gd name="T5" fmla="*/ 258 h 271"/>
                <a:gd name="T6" fmla="*/ 977 w 1237"/>
                <a:gd name="T7" fmla="*/ 267 h 271"/>
                <a:gd name="T8" fmla="*/ 890 w 1237"/>
                <a:gd name="T9" fmla="*/ 271 h 271"/>
                <a:gd name="T10" fmla="*/ 802 w 1237"/>
                <a:gd name="T11" fmla="*/ 264 h 271"/>
                <a:gd name="T12" fmla="*/ 714 w 1237"/>
                <a:gd name="T13" fmla="*/ 247 h 271"/>
                <a:gd name="T14" fmla="*/ 629 w 1237"/>
                <a:gd name="T15" fmla="*/ 218 h 271"/>
                <a:gd name="T16" fmla="*/ 558 w 1237"/>
                <a:gd name="T17" fmla="*/ 180 h 271"/>
                <a:gd name="T18" fmla="*/ 499 w 1237"/>
                <a:gd name="T19" fmla="*/ 149 h 271"/>
                <a:gd name="T20" fmla="*/ 441 w 1237"/>
                <a:gd name="T21" fmla="*/ 121 h 271"/>
                <a:gd name="T22" fmla="*/ 381 w 1237"/>
                <a:gd name="T23" fmla="*/ 98 h 271"/>
                <a:gd name="T24" fmla="*/ 321 w 1237"/>
                <a:gd name="T25" fmla="*/ 82 h 271"/>
                <a:gd name="T26" fmla="*/ 258 w 1237"/>
                <a:gd name="T27" fmla="*/ 78 h 271"/>
                <a:gd name="T28" fmla="*/ 194 w 1237"/>
                <a:gd name="T29" fmla="*/ 84 h 271"/>
                <a:gd name="T30" fmla="*/ 127 w 1237"/>
                <a:gd name="T31" fmla="*/ 104 h 271"/>
                <a:gd name="T32" fmla="*/ 82 w 1237"/>
                <a:gd name="T33" fmla="*/ 117 h 271"/>
                <a:gd name="T34" fmla="*/ 60 w 1237"/>
                <a:gd name="T35" fmla="*/ 110 h 271"/>
                <a:gd name="T36" fmla="*/ 36 w 1237"/>
                <a:gd name="T37" fmla="*/ 106 h 271"/>
                <a:gd name="T38" fmla="*/ 12 w 1237"/>
                <a:gd name="T39" fmla="*/ 101 h 271"/>
                <a:gd name="T40" fmla="*/ 27 w 1237"/>
                <a:gd name="T41" fmla="*/ 75 h 271"/>
                <a:gd name="T42" fmla="*/ 98 w 1237"/>
                <a:gd name="T43" fmla="*/ 36 h 271"/>
                <a:gd name="T44" fmla="*/ 183 w 1237"/>
                <a:gd name="T45" fmla="*/ 12 h 271"/>
                <a:gd name="T46" fmla="*/ 279 w 1237"/>
                <a:gd name="T47" fmla="*/ 2 h 271"/>
                <a:gd name="T48" fmla="*/ 381 w 1237"/>
                <a:gd name="T49" fmla="*/ 0 h 271"/>
                <a:gd name="T50" fmla="*/ 482 w 1237"/>
                <a:gd name="T51" fmla="*/ 6 h 271"/>
                <a:gd name="T52" fmla="*/ 579 w 1237"/>
                <a:gd name="T53" fmla="*/ 19 h 271"/>
                <a:gd name="T54" fmla="*/ 667 w 1237"/>
                <a:gd name="T55" fmla="*/ 34 h 271"/>
                <a:gd name="T56" fmla="*/ 743 w 1237"/>
                <a:gd name="T57" fmla="*/ 51 h 271"/>
                <a:gd name="T58" fmla="*/ 807 w 1237"/>
                <a:gd name="T59" fmla="*/ 75 h 271"/>
                <a:gd name="T60" fmla="*/ 860 w 1237"/>
                <a:gd name="T61" fmla="*/ 103 h 271"/>
                <a:gd name="T62" fmla="*/ 905 w 1237"/>
                <a:gd name="T63" fmla="*/ 131 h 271"/>
                <a:gd name="T64" fmla="*/ 946 w 1237"/>
                <a:gd name="T65" fmla="*/ 159 h 271"/>
                <a:gd name="T66" fmla="*/ 988 w 1237"/>
                <a:gd name="T67" fmla="*/ 183 h 271"/>
                <a:gd name="T68" fmla="*/ 1033 w 1237"/>
                <a:gd name="T69" fmla="*/ 204 h 271"/>
                <a:gd name="T70" fmla="*/ 1086 w 1237"/>
                <a:gd name="T71" fmla="*/ 218 h 271"/>
                <a:gd name="T72" fmla="*/ 1125 w 1237"/>
                <a:gd name="T73" fmla="*/ 216 h 271"/>
                <a:gd name="T74" fmla="*/ 1144 w 1237"/>
                <a:gd name="T75" fmla="*/ 204 h 271"/>
                <a:gd name="T76" fmla="*/ 1166 w 1237"/>
                <a:gd name="T77" fmla="*/ 190 h 271"/>
                <a:gd name="T78" fmla="*/ 1192 w 1237"/>
                <a:gd name="T79" fmla="*/ 173 h 271"/>
                <a:gd name="T80" fmla="*/ 1216 w 1237"/>
                <a:gd name="T81" fmla="*/ 177 h 271"/>
                <a:gd name="T82" fmla="*/ 1232 w 1237"/>
                <a:gd name="T83" fmla="*/ 211 h 271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237"/>
                <a:gd name="T127" fmla="*/ 0 h 271"/>
                <a:gd name="T128" fmla="*/ 1237 w 1237"/>
                <a:gd name="T129" fmla="*/ 271 h 271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237" h="271">
                  <a:moveTo>
                    <a:pt x="1237" y="229"/>
                  </a:moveTo>
                  <a:lnTo>
                    <a:pt x="1206" y="235"/>
                  </a:lnTo>
                  <a:lnTo>
                    <a:pt x="1173" y="241"/>
                  </a:lnTo>
                  <a:lnTo>
                    <a:pt x="1137" y="247"/>
                  </a:lnTo>
                  <a:lnTo>
                    <a:pt x="1100" y="253"/>
                  </a:lnTo>
                  <a:lnTo>
                    <a:pt x="1060" y="258"/>
                  </a:lnTo>
                  <a:lnTo>
                    <a:pt x="1020" y="264"/>
                  </a:lnTo>
                  <a:lnTo>
                    <a:pt x="977" y="267"/>
                  </a:lnTo>
                  <a:lnTo>
                    <a:pt x="934" y="269"/>
                  </a:lnTo>
                  <a:lnTo>
                    <a:pt x="890" y="271"/>
                  </a:lnTo>
                  <a:lnTo>
                    <a:pt x="846" y="269"/>
                  </a:lnTo>
                  <a:lnTo>
                    <a:pt x="802" y="264"/>
                  </a:lnTo>
                  <a:lnTo>
                    <a:pt x="757" y="258"/>
                  </a:lnTo>
                  <a:lnTo>
                    <a:pt x="714" y="247"/>
                  </a:lnTo>
                  <a:lnTo>
                    <a:pt x="670" y="235"/>
                  </a:lnTo>
                  <a:lnTo>
                    <a:pt x="629" y="218"/>
                  </a:lnTo>
                  <a:lnTo>
                    <a:pt x="587" y="197"/>
                  </a:lnTo>
                  <a:lnTo>
                    <a:pt x="558" y="180"/>
                  </a:lnTo>
                  <a:lnTo>
                    <a:pt x="529" y="165"/>
                  </a:lnTo>
                  <a:lnTo>
                    <a:pt x="499" y="149"/>
                  </a:lnTo>
                  <a:lnTo>
                    <a:pt x="470" y="134"/>
                  </a:lnTo>
                  <a:lnTo>
                    <a:pt x="441" y="121"/>
                  </a:lnTo>
                  <a:lnTo>
                    <a:pt x="410" y="109"/>
                  </a:lnTo>
                  <a:lnTo>
                    <a:pt x="381" y="98"/>
                  </a:lnTo>
                  <a:lnTo>
                    <a:pt x="350" y="89"/>
                  </a:lnTo>
                  <a:lnTo>
                    <a:pt x="321" y="82"/>
                  </a:lnTo>
                  <a:lnTo>
                    <a:pt x="288" y="79"/>
                  </a:lnTo>
                  <a:lnTo>
                    <a:pt x="258" y="78"/>
                  </a:lnTo>
                  <a:lnTo>
                    <a:pt x="226" y="79"/>
                  </a:lnTo>
                  <a:lnTo>
                    <a:pt x="194" y="84"/>
                  </a:lnTo>
                  <a:lnTo>
                    <a:pt x="160" y="92"/>
                  </a:lnTo>
                  <a:lnTo>
                    <a:pt x="127" y="104"/>
                  </a:lnTo>
                  <a:lnTo>
                    <a:pt x="92" y="120"/>
                  </a:lnTo>
                  <a:lnTo>
                    <a:pt x="82" y="117"/>
                  </a:lnTo>
                  <a:lnTo>
                    <a:pt x="71" y="114"/>
                  </a:lnTo>
                  <a:lnTo>
                    <a:pt x="60" y="110"/>
                  </a:lnTo>
                  <a:lnTo>
                    <a:pt x="48" y="109"/>
                  </a:lnTo>
                  <a:lnTo>
                    <a:pt x="36" y="106"/>
                  </a:lnTo>
                  <a:lnTo>
                    <a:pt x="24" y="104"/>
                  </a:lnTo>
                  <a:lnTo>
                    <a:pt x="12" y="101"/>
                  </a:lnTo>
                  <a:lnTo>
                    <a:pt x="0" y="100"/>
                  </a:lnTo>
                  <a:lnTo>
                    <a:pt x="27" y="75"/>
                  </a:lnTo>
                  <a:lnTo>
                    <a:pt x="60" y="53"/>
                  </a:lnTo>
                  <a:lnTo>
                    <a:pt x="98" y="36"/>
                  </a:lnTo>
                  <a:lnTo>
                    <a:pt x="138" y="22"/>
                  </a:lnTo>
                  <a:lnTo>
                    <a:pt x="183" y="12"/>
                  </a:lnTo>
                  <a:lnTo>
                    <a:pt x="230" y="5"/>
                  </a:lnTo>
                  <a:lnTo>
                    <a:pt x="279" y="2"/>
                  </a:lnTo>
                  <a:lnTo>
                    <a:pt x="330" y="0"/>
                  </a:lnTo>
                  <a:lnTo>
                    <a:pt x="381" y="0"/>
                  </a:lnTo>
                  <a:lnTo>
                    <a:pt x="431" y="3"/>
                  </a:lnTo>
                  <a:lnTo>
                    <a:pt x="482" y="6"/>
                  </a:lnTo>
                  <a:lnTo>
                    <a:pt x="533" y="12"/>
                  </a:lnTo>
                  <a:lnTo>
                    <a:pt x="579" y="19"/>
                  </a:lnTo>
                  <a:lnTo>
                    <a:pt x="625" y="26"/>
                  </a:lnTo>
                  <a:lnTo>
                    <a:pt x="667" y="34"/>
                  </a:lnTo>
                  <a:lnTo>
                    <a:pt x="706" y="42"/>
                  </a:lnTo>
                  <a:lnTo>
                    <a:pt x="743" y="51"/>
                  </a:lnTo>
                  <a:lnTo>
                    <a:pt x="777" y="62"/>
                  </a:lnTo>
                  <a:lnTo>
                    <a:pt x="807" y="75"/>
                  </a:lnTo>
                  <a:lnTo>
                    <a:pt x="836" y="89"/>
                  </a:lnTo>
                  <a:lnTo>
                    <a:pt x="860" y="103"/>
                  </a:lnTo>
                  <a:lnTo>
                    <a:pt x="884" y="117"/>
                  </a:lnTo>
                  <a:lnTo>
                    <a:pt x="905" y="131"/>
                  </a:lnTo>
                  <a:lnTo>
                    <a:pt x="926" y="145"/>
                  </a:lnTo>
                  <a:lnTo>
                    <a:pt x="946" y="159"/>
                  </a:lnTo>
                  <a:lnTo>
                    <a:pt x="968" y="171"/>
                  </a:lnTo>
                  <a:lnTo>
                    <a:pt x="988" y="183"/>
                  </a:lnTo>
                  <a:lnTo>
                    <a:pt x="1010" y="194"/>
                  </a:lnTo>
                  <a:lnTo>
                    <a:pt x="1033" y="204"/>
                  </a:lnTo>
                  <a:lnTo>
                    <a:pt x="1058" y="211"/>
                  </a:lnTo>
                  <a:lnTo>
                    <a:pt x="1086" y="218"/>
                  </a:lnTo>
                  <a:lnTo>
                    <a:pt x="1117" y="221"/>
                  </a:lnTo>
                  <a:lnTo>
                    <a:pt x="1125" y="216"/>
                  </a:lnTo>
                  <a:lnTo>
                    <a:pt x="1133" y="210"/>
                  </a:lnTo>
                  <a:lnTo>
                    <a:pt x="1144" y="204"/>
                  </a:lnTo>
                  <a:lnTo>
                    <a:pt x="1154" y="196"/>
                  </a:lnTo>
                  <a:lnTo>
                    <a:pt x="1166" y="190"/>
                  </a:lnTo>
                  <a:lnTo>
                    <a:pt x="1178" y="180"/>
                  </a:lnTo>
                  <a:lnTo>
                    <a:pt x="1192" y="173"/>
                  </a:lnTo>
                  <a:lnTo>
                    <a:pt x="1206" y="163"/>
                  </a:lnTo>
                  <a:lnTo>
                    <a:pt x="1216" y="177"/>
                  </a:lnTo>
                  <a:lnTo>
                    <a:pt x="1224" y="193"/>
                  </a:lnTo>
                  <a:lnTo>
                    <a:pt x="1232" y="211"/>
                  </a:lnTo>
                  <a:lnTo>
                    <a:pt x="1237" y="229"/>
                  </a:lnTo>
                  <a:close/>
                </a:path>
              </a:pathLst>
            </a:custGeom>
            <a:solidFill>
              <a:srgbClr val="33B27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0505" name="Freeform 68"/>
            <p:cNvSpPr>
              <a:spLocks/>
            </p:cNvSpPr>
            <p:nvPr/>
          </p:nvSpPr>
          <p:spPr bwMode="auto">
            <a:xfrm>
              <a:off x="2802" y="2183"/>
              <a:ext cx="164" cy="75"/>
            </a:xfrm>
            <a:custGeom>
              <a:avLst/>
              <a:gdLst>
                <a:gd name="T0" fmla="*/ 0 w 164"/>
                <a:gd name="T1" fmla="*/ 12 h 75"/>
                <a:gd name="T2" fmla="*/ 9 w 164"/>
                <a:gd name="T3" fmla="*/ 20 h 75"/>
                <a:gd name="T4" fmla="*/ 20 w 164"/>
                <a:gd name="T5" fmla="*/ 30 h 75"/>
                <a:gd name="T6" fmla="*/ 32 w 164"/>
                <a:gd name="T7" fmla="*/ 37 h 75"/>
                <a:gd name="T8" fmla="*/ 44 w 164"/>
                <a:gd name="T9" fmla="*/ 47 h 75"/>
                <a:gd name="T10" fmla="*/ 54 w 164"/>
                <a:gd name="T11" fmla="*/ 54 h 75"/>
                <a:gd name="T12" fmla="*/ 66 w 164"/>
                <a:gd name="T13" fmla="*/ 61 h 75"/>
                <a:gd name="T14" fmla="*/ 76 w 164"/>
                <a:gd name="T15" fmla="*/ 67 h 75"/>
                <a:gd name="T16" fmla="*/ 84 w 164"/>
                <a:gd name="T17" fmla="*/ 70 h 75"/>
                <a:gd name="T18" fmla="*/ 92 w 164"/>
                <a:gd name="T19" fmla="*/ 72 h 75"/>
                <a:gd name="T20" fmla="*/ 100 w 164"/>
                <a:gd name="T21" fmla="*/ 73 h 75"/>
                <a:gd name="T22" fmla="*/ 110 w 164"/>
                <a:gd name="T23" fmla="*/ 75 h 75"/>
                <a:gd name="T24" fmla="*/ 120 w 164"/>
                <a:gd name="T25" fmla="*/ 73 h 75"/>
                <a:gd name="T26" fmla="*/ 131 w 164"/>
                <a:gd name="T27" fmla="*/ 70 h 75"/>
                <a:gd name="T28" fmla="*/ 143 w 164"/>
                <a:gd name="T29" fmla="*/ 65 h 75"/>
                <a:gd name="T30" fmla="*/ 153 w 164"/>
                <a:gd name="T31" fmla="*/ 56 h 75"/>
                <a:gd name="T32" fmla="*/ 164 w 164"/>
                <a:gd name="T33" fmla="*/ 42 h 75"/>
                <a:gd name="T34" fmla="*/ 145 w 164"/>
                <a:gd name="T35" fmla="*/ 36 h 75"/>
                <a:gd name="T36" fmla="*/ 125 w 164"/>
                <a:gd name="T37" fmla="*/ 28 h 75"/>
                <a:gd name="T38" fmla="*/ 102 w 164"/>
                <a:gd name="T39" fmla="*/ 22 h 75"/>
                <a:gd name="T40" fmla="*/ 80 w 164"/>
                <a:gd name="T41" fmla="*/ 14 h 75"/>
                <a:gd name="T42" fmla="*/ 57 w 164"/>
                <a:gd name="T43" fmla="*/ 8 h 75"/>
                <a:gd name="T44" fmla="*/ 36 w 164"/>
                <a:gd name="T45" fmla="*/ 3 h 75"/>
                <a:gd name="T46" fmla="*/ 16 w 164"/>
                <a:gd name="T47" fmla="*/ 0 h 75"/>
                <a:gd name="T48" fmla="*/ 0 w 164"/>
                <a:gd name="T49" fmla="*/ 0 h 75"/>
                <a:gd name="T50" fmla="*/ 0 w 164"/>
                <a:gd name="T51" fmla="*/ 12 h 75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64"/>
                <a:gd name="T79" fmla="*/ 0 h 75"/>
                <a:gd name="T80" fmla="*/ 164 w 164"/>
                <a:gd name="T81" fmla="*/ 75 h 75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64" h="75">
                  <a:moveTo>
                    <a:pt x="0" y="12"/>
                  </a:moveTo>
                  <a:lnTo>
                    <a:pt x="9" y="20"/>
                  </a:lnTo>
                  <a:lnTo>
                    <a:pt x="20" y="30"/>
                  </a:lnTo>
                  <a:lnTo>
                    <a:pt x="32" y="37"/>
                  </a:lnTo>
                  <a:lnTo>
                    <a:pt x="44" y="47"/>
                  </a:lnTo>
                  <a:lnTo>
                    <a:pt x="54" y="54"/>
                  </a:lnTo>
                  <a:lnTo>
                    <a:pt x="66" y="61"/>
                  </a:lnTo>
                  <a:lnTo>
                    <a:pt x="76" y="67"/>
                  </a:lnTo>
                  <a:lnTo>
                    <a:pt x="84" y="70"/>
                  </a:lnTo>
                  <a:lnTo>
                    <a:pt x="92" y="72"/>
                  </a:lnTo>
                  <a:lnTo>
                    <a:pt x="100" y="73"/>
                  </a:lnTo>
                  <a:lnTo>
                    <a:pt x="110" y="75"/>
                  </a:lnTo>
                  <a:lnTo>
                    <a:pt x="120" y="73"/>
                  </a:lnTo>
                  <a:lnTo>
                    <a:pt x="131" y="70"/>
                  </a:lnTo>
                  <a:lnTo>
                    <a:pt x="143" y="65"/>
                  </a:lnTo>
                  <a:lnTo>
                    <a:pt x="153" y="56"/>
                  </a:lnTo>
                  <a:lnTo>
                    <a:pt x="164" y="42"/>
                  </a:lnTo>
                  <a:lnTo>
                    <a:pt x="145" y="36"/>
                  </a:lnTo>
                  <a:lnTo>
                    <a:pt x="125" y="28"/>
                  </a:lnTo>
                  <a:lnTo>
                    <a:pt x="102" y="22"/>
                  </a:lnTo>
                  <a:lnTo>
                    <a:pt x="80" y="14"/>
                  </a:lnTo>
                  <a:lnTo>
                    <a:pt x="57" y="8"/>
                  </a:lnTo>
                  <a:lnTo>
                    <a:pt x="36" y="3"/>
                  </a:lnTo>
                  <a:lnTo>
                    <a:pt x="16" y="0"/>
                  </a:lnTo>
                  <a:lnTo>
                    <a:pt x="0" y="0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33B27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0506" name="Freeform 69"/>
            <p:cNvSpPr>
              <a:spLocks/>
            </p:cNvSpPr>
            <p:nvPr/>
          </p:nvSpPr>
          <p:spPr bwMode="auto">
            <a:xfrm>
              <a:off x="2803" y="2146"/>
              <a:ext cx="215" cy="67"/>
            </a:xfrm>
            <a:custGeom>
              <a:avLst/>
              <a:gdLst>
                <a:gd name="T0" fmla="*/ 0 w 215"/>
                <a:gd name="T1" fmla="*/ 25 h 67"/>
                <a:gd name="T2" fmla="*/ 15 w 215"/>
                <a:gd name="T3" fmla="*/ 26 h 67"/>
                <a:gd name="T4" fmla="*/ 33 w 215"/>
                <a:gd name="T5" fmla="*/ 28 h 67"/>
                <a:gd name="T6" fmla="*/ 57 w 215"/>
                <a:gd name="T7" fmla="*/ 32 h 67"/>
                <a:gd name="T8" fmla="*/ 81 w 215"/>
                <a:gd name="T9" fmla="*/ 37 h 67"/>
                <a:gd name="T10" fmla="*/ 107 w 215"/>
                <a:gd name="T11" fmla="*/ 43 h 67"/>
                <a:gd name="T12" fmla="*/ 132 w 215"/>
                <a:gd name="T13" fmla="*/ 51 h 67"/>
                <a:gd name="T14" fmla="*/ 154 w 215"/>
                <a:gd name="T15" fmla="*/ 59 h 67"/>
                <a:gd name="T16" fmla="*/ 171 w 215"/>
                <a:gd name="T17" fmla="*/ 67 h 67"/>
                <a:gd name="T18" fmla="*/ 176 w 215"/>
                <a:gd name="T19" fmla="*/ 62 h 67"/>
                <a:gd name="T20" fmla="*/ 182 w 215"/>
                <a:gd name="T21" fmla="*/ 54 h 67"/>
                <a:gd name="T22" fmla="*/ 188 w 215"/>
                <a:gd name="T23" fmla="*/ 48 h 67"/>
                <a:gd name="T24" fmla="*/ 194 w 215"/>
                <a:gd name="T25" fmla="*/ 40 h 67"/>
                <a:gd name="T26" fmla="*/ 200 w 215"/>
                <a:gd name="T27" fmla="*/ 34 h 67"/>
                <a:gd name="T28" fmla="*/ 206 w 215"/>
                <a:gd name="T29" fmla="*/ 26 h 67"/>
                <a:gd name="T30" fmla="*/ 211 w 215"/>
                <a:gd name="T31" fmla="*/ 22 h 67"/>
                <a:gd name="T32" fmla="*/ 215 w 215"/>
                <a:gd name="T33" fmla="*/ 17 h 67"/>
                <a:gd name="T34" fmla="*/ 190 w 215"/>
                <a:gd name="T35" fmla="*/ 11 h 67"/>
                <a:gd name="T36" fmla="*/ 162 w 215"/>
                <a:gd name="T37" fmla="*/ 6 h 67"/>
                <a:gd name="T38" fmla="*/ 132 w 215"/>
                <a:gd name="T39" fmla="*/ 3 h 67"/>
                <a:gd name="T40" fmla="*/ 103 w 215"/>
                <a:gd name="T41" fmla="*/ 0 h 67"/>
                <a:gd name="T42" fmla="*/ 73 w 215"/>
                <a:gd name="T43" fmla="*/ 0 h 67"/>
                <a:gd name="T44" fmla="*/ 47 w 215"/>
                <a:gd name="T45" fmla="*/ 1 h 67"/>
                <a:gd name="T46" fmla="*/ 23 w 215"/>
                <a:gd name="T47" fmla="*/ 6 h 67"/>
                <a:gd name="T48" fmla="*/ 3 w 215"/>
                <a:gd name="T49" fmla="*/ 11 h 67"/>
                <a:gd name="T50" fmla="*/ 0 w 215"/>
                <a:gd name="T51" fmla="*/ 25 h 67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215"/>
                <a:gd name="T79" fmla="*/ 0 h 67"/>
                <a:gd name="T80" fmla="*/ 215 w 215"/>
                <a:gd name="T81" fmla="*/ 67 h 67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215" h="67">
                  <a:moveTo>
                    <a:pt x="0" y="25"/>
                  </a:moveTo>
                  <a:lnTo>
                    <a:pt x="15" y="26"/>
                  </a:lnTo>
                  <a:lnTo>
                    <a:pt x="33" y="28"/>
                  </a:lnTo>
                  <a:lnTo>
                    <a:pt x="57" y="32"/>
                  </a:lnTo>
                  <a:lnTo>
                    <a:pt x="81" y="37"/>
                  </a:lnTo>
                  <a:lnTo>
                    <a:pt x="107" y="43"/>
                  </a:lnTo>
                  <a:lnTo>
                    <a:pt x="132" y="51"/>
                  </a:lnTo>
                  <a:lnTo>
                    <a:pt x="154" y="59"/>
                  </a:lnTo>
                  <a:lnTo>
                    <a:pt x="171" y="67"/>
                  </a:lnTo>
                  <a:lnTo>
                    <a:pt x="176" y="62"/>
                  </a:lnTo>
                  <a:lnTo>
                    <a:pt x="182" y="54"/>
                  </a:lnTo>
                  <a:lnTo>
                    <a:pt x="188" y="48"/>
                  </a:lnTo>
                  <a:lnTo>
                    <a:pt x="194" y="40"/>
                  </a:lnTo>
                  <a:lnTo>
                    <a:pt x="200" y="34"/>
                  </a:lnTo>
                  <a:lnTo>
                    <a:pt x="206" y="26"/>
                  </a:lnTo>
                  <a:lnTo>
                    <a:pt x="211" y="22"/>
                  </a:lnTo>
                  <a:lnTo>
                    <a:pt x="215" y="17"/>
                  </a:lnTo>
                  <a:lnTo>
                    <a:pt x="190" y="11"/>
                  </a:lnTo>
                  <a:lnTo>
                    <a:pt x="162" y="6"/>
                  </a:lnTo>
                  <a:lnTo>
                    <a:pt x="132" y="3"/>
                  </a:lnTo>
                  <a:lnTo>
                    <a:pt x="103" y="0"/>
                  </a:lnTo>
                  <a:lnTo>
                    <a:pt x="73" y="0"/>
                  </a:lnTo>
                  <a:lnTo>
                    <a:pt x="47" y="1"/>
                  </a:lnTo>
                  <a:lnTo>
                    <a:pt x="23" y="6"/>
                  </a:lnTo>
                  <a:lnTo>
                    <a:pt x="3" y="11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rgbClr val="33B27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0507" name="Freeform 70"/>
            <p:cNvSpPr>
              <a:spLocks/>
            </p:cNvSpPr>
            <p:nvPr/>
          </p:nvSpPr>
          <p:spPr bwMode="auto">
            <a:xfrm>
              <a:off x="2808" y="2108"/>
              <a:ext cx="267" cy="44"/>
            </a:xfrm>
            <a:custGeom>
              <a:avLst/>
              <a:gdLst>
                <a:gd name="T0" fmla="*/ 0 w 267"/>
                <a:gd name="T1" fmla="*/ 38 h 44"/>
                <a:gd name="T2" fmla="*/ 10 w 267"/>
                <a:gd name="T3" fmla="*/ 36 h 44"/>
                <a:gd name="T4" fmla="*/ 20 w 267"/>
                <a:gd name="T5" fmla="*/ 33 h 44"/>
                <a:gd name="T6" fmla="*/ 32 w 267"/>
                <a:gd name="T7" fmla="*/ 32 h 44"/>
                <a:gd name="T8" fmla="*/ 44 w 267"/>
                <a:gd name="T9" fmla="*/ 30 h 44"/>
                <a:gd name="T10" fmla="*/ 59 w 267"/>
                <a:gd name="T11" fmla="*/ 28 h 44"/>
                <a:gd name="T12" fmla="*/ 74 w 267"/>
                <a:gd name="T13" fmla="*/ 28 h 44"/>
                <a:gd name="T14" fmla="*/ 88 w 267"/>
                <a:gd name="T15" fmla="*/ 27 h 44"/>
                <a:gd name="T16" fmla="*/ 104 w 267"/>
                <a:gd name="T17" fmla="*/ 27 h 44"/>
                <a:gd name="T18" fmla="*/ 119 w 267"/>
                <a:gd name="T19" fmla="*/ 27 h 44"/>
                <a:gd name="T20" fmla="*/ 135 w 267"/>
                <a:gd name="T21" fmla="*/ 27 h 44"/>
                <a:gd name="T22" fmla="*/ 151 w 267"/>
                <a:gd name="T23" fmla="*/ 28 h 44"/>
                <a:gd name="T24" fmla="*/ 166 w 267"/>
                <a:gd name="T25" fmla="*/ 30 h 44"/>
                <a:gd name="T26" fmla="*/ 181 w 267"/>
                <a:gd name="T27" fmla="*/ 33 h 44"/>
                <a:gd name="T28" fmla="*/ 194 w 267"/>
                <a:gd name="T29" fmla="*/ 36 h 44"/>
                <a:gd name="T30" fmla="*/ 207 w 267"/>
                <a:gd name="T31" fmla="*/ 39 h 44"/>
                <a:gd name="T32" fmla="*/ 219 w 267"/>
                <a:gd name="T33" fmla="*/ 44 h 44"/>
                <a:gd name="T34" fmla="*/ 225 w 267"/>
                <a:gd name="T35" fmla="*/ 41 h 44"/>
                <a:gd name="T36" fmla="*/ 231 w 267"/>
                <a:gd name="T37" fmla="*/ 36 h 44"/>
                <a:gd name="T38" fmla="*/ 238 w 267"/>
                <a:gd name="T39" fmla="*/ 32 h 44"/>
                <a:gd name="T40" fmla="*/ 245 w 267"/>
                <a:gd name="T41" fmla="*/ 27 h 44"/>
                <a:gd name="T42" fmla="*/ 251 w 267"/>
                <a:gd name="T43" fmla="*/ 22 h 44"/>
                <a:gd name="T44" fmla="*/ 258 w 267"/>
                <a:gd name="T45" fmla="*/ 18 h 44"/>
                <a:gd name="T46" fmla="*/ 263 w 267"/>
                <a:gd name="T47" fmla="*/ 11 h 44"/>
                <a:gd name="T48" fmla="*/ 267 w 267"/>
                <a:gd name="T49" fmla="*/ 7 h 44"/>
                <a:gd name="T50" fmla="*/ 255 w 267"/>
                <a:gd name="T51" fmla="*/ 4 h 44"/>
                <a:gd name="T52" fmla="*/ 242 w 267"/>
                <a:gd name="T53" fmla="*/ 2 h 44"/>
                <a:gd name="T54" fmla="*/ 226 w 267"/>
                <a:gd name="T55" fmla="*/ 0 h 44"/>
                <a:gd name="T56" fmla="*/ 210 w 267"/>
                <a:gd name="T57" fmla="*/ 0 h 44"/>
                <a:gd name="T58" fmla="*/ 193 w 267"/>
                <a:gd name="T59" fmla="*/ 0 h 44"/>
                <a:gd name="T60" fmla="*/ 175 w 267"/>
                <a:gd name="T61" fmla="*/ 0 h 44"/>
                <a:gd name="T62" fmla="*/ 157 w 267"/>
                <a:gd name="T63" fmla="*/ 0 h 44"/>
                <a:gd name="T64" fmla="*/ 138 w 267"/>
                <a:gd name="T65" fmla="*/ 2 h 44"/>
                <a:gd name="T66" fmla="*/ 119 w 267"/>
                <a:gd name="T67" fmla="*/ 4 h 44"/>
                <a:gd name="T68" fmla="*/ 100 w 267"/>
                <a:gd name="T69" fmla="*/ 5 h 44"/>
                <a:gd name="T70" fmla="*/ 82 w 267"/>
                <a:gd name="T71" fmla="*/ 7 h 44"/>
                <a:gd name="T72" fmla="*/ 64 w 267"/>
                <a:gd name="T73" fmla="*/ 10 h 44"/>
                <a:gd name="T74" fmla="*/ 47 w 267"/>
                <a:gd name="T75" fmla="*/ 13 h 44"/>
                <a:gd name="T76" fmla="*/ 31 w 267"/>
                <a:gd name="T77" fmla="*/ 18 h 44"/>
                <a:gd name="T78" fmla="*/ 16 w 267"/>
                <a:gd name="T79" fmla="*/ 21 h 44"/>
                <a:gd name="T80" fmla="*/ 3 w 267"/>
                <a:gd name="T81" fmla="*/ 25 h 44"/>
                <a:gd name="T82" fmla="*/ 0 w 267"/>
                <a:gd name="T83" fmla="*/ 38 h 44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267"/>
                <a:gd name="T127" fmla="*/ 0 h 44"/>
                <a:gd name="T128" fmla="*/ 267 w 267"/>
                <a:gd name="T129" fmla="*/ 44 h 44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267" h="44">
                  <a:moveTo>
                    <a:pt x="0" y="38"/>
                  </a:moveTo>
                  <a:lnTo>
                    <a:pt x="10" y="36"/>
                  </a:lnTo>
                  <a:lnTo>
                    <a:pt x="20" y="33"/>
                  </a:lnTo>
                  <a:lnTo>
                    <a:pt x="32" y="32"/>
                  </a:lnTo>
                  <a:lnTo>
                    <a:pt x="44" y="30"/>
                  </a:lnTo>
                  <a:lnTo>
                    <a:pt x="59" y="28"/>
                  </a:lnTo>
                  <a:lnTo>
                    <a:pt x="74" y="28"/>
                  </a:lnTo>
                  <a:lnTo>
                    <a:pt x="88" y="27"/>
                  </a:lnTo>
                  <a:lnTo>
                    <a:pt x="104" y="27"/>
                  </a:lnTo>
                  <a:lnTo>
                    <a:pt x="119" y="27"/>
                  </a:lnTo>
                  <a:lnTo>
                    <a:pt x="135" y="27"/>
                  </a:lnTo>
                  <a:lnTo>
                    <a:pt x="151" y="28"/>
                  </a:lnTo>
                  <a:lnTo>
                    <a:pt x="166" y="30"/>
                  </a:lnTo>
                  <a:lnTo>
                    <a:pt x="181" y="33"/>
                  </a:lnTo>
                  <a:lnTo>
                    <a:pt x="194" y="36"/>
                  </a:lnTo>
                  <a:lnTo>
                    <a:pt x="207" y="39"/>
                  </a:lnTo>
                  <a:lnTo>
                    <a:pt x="219" y="44"/>
                  </a:lnTo>
                  <a:lnTo>
                    <a:pt x="225" y="41"/>
                  </a:lnTo>
                  <a:lnTo>
                    <a:pt x="231" y="36"/>
                  </a:lnTo>
                  <a:lnTo>
                    <a:pt x="238" y="32"/>
                  </a:lnTo>
                  <a:lnTo>
                    <a:pt x="245" y="27"/>
                  </a:lnTo>
                  <a:lnTo>
                    <a:pt x="251" y="22"/>
                  </a:lnTo>
                  <a:lnTo>
                    <a:pt x="258" y="18"/>
                  </a:lnTo>
                  <a:lnTo>
                    <a:pt x="263" y="11"/>
                  </a:lnTo>
                  <a:lnTo>
                    <a:pt x="267" y="7"/>
                  </a:lnTo>
                  <a:lnTo>
                    <a:pt x="255" y="4"/>
                  </a:lnTo>
                  <a:lnTo>
                    <a:pt x="242" y="2"/>
                  </a:lnTo>
                  <a:lnTo>
                    <a:pt x="226" y="0"/>
                  </a:lnTo>
                  <a:lnTo>
                    <a:pt x="210" y="0"/>
                  </a:lnTo>
                  <a:lnTo>
                    <a:pt x="193" y="0"/>
                  </a:lnTo>
                  <a:lnTo>
                    <a:pt x="175" y="0"/>
                  </a:lnTo>
                  <a:lnTo>
                    <a:pt x="157" y="0"/>
                  </a:lnTo>
                  <a:lnTo>
                    <a:pt x="138" y="2"/>
                  </a:lnTo>
                  <a:lnTo>
                    <a:pt x="119" y="4"/>
                  </a:lnTo>
                  <a:lnTo>
                    <a:pt x="100" y="5"/>
                  </a:lnTo>
                  <a:lnTo>
                    <a:pt x="82" y="7"/>
                  </a:lnTo>
                  <a:lnTo>
                    <a:pt x="64" y="10"/>
                  </a:lnTo>
                  <a:lnTo>
                    <a:pt x="47" y="13"/>
                  </a:lnTo>
                  <a:lnTo>
                    <a:pt x="31" y="18"/>
                  </a:lnTo>
                  <a:lnTo>
                    <a:pt x="16" y="21"/>
                  </a:lnTo>
                  <a:lnTo>
                    <a:pt x="3" y="25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33B27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0508" name="Freeform 71"/>
            <p:cNvSpPr>
              <a:spLocks/>
            </p:cNvSpPr>
            <p:nvPr/>
          </p:nvSpPr>
          <p:spPr bwMode="auto">
            <a:xfrm>
              <a:off x="2814" y="2051"/>
              <a:ext cx="277" cy="68"/>
            </a:xfrm>
            <a:custGeom>
              <a:avLst/>
              <a:gdLst>
                <a:gd name="T0" fmla="*/ 2 w 277"/>
                <a:gd name="T1" fmla="*/ 48 h 68"/>
                <a:gd name="T2" fmla="*/ 12 w 277"/>
                <a:gd name="T3" fmla="*/ 45 h 68"/>
                <a:gd name="T4" fmla="*/ 22 w 277"/>
                <a:gd name="T5" fmla="*/ 40 h 68"/>
                <a:gd name="T6" fmla="*/ 36 w 277"/>
                <a:gd name="T7" fmla="*/ 36 h 68"/>
                <a:gd name="T8" fmla="*/ 52 w 277"/>
                <a:gd name="T9" fmla="*/ 31 h 68"/>
                <a:gd name="T10" fmla="*/ 69 w 277"/>
                <a:gd name="T11" fmla="*/ 26 h 68"/>
                <a:gd name="T12" fmla="*/ 89 w 277"/>
                <a:gd name="T13" fmla="*/ 22 h 68"/>
                <a:gd name="T14" fmla="*/ 108 w 277"/>
                <a:gd name="T15" fmla="*/ 17 h 68"/>
                <a:gd name="T16" fmla="*/ 129 w 277"/>
                <a:gd name="T17" fmla="*/ 12 h 68"/>
                <a:gd name="T18" fmla="*/ 149 w 277"/>
                <a:gd name="T19" fmla="*/ 9 h 68"/>
                <a:gd name="T20" fmla="*/ 171 w 277"/>
                <a:gd name="T21" fmla="*/ 6 h 68"/>
                <a:gd name="T22" fmla="*/ 191 w 277"/>
                <a:gd name="T23" fmla="*/ 3 h 68"/>
                <a:gd name="T24" fmla="*/ 209 w 277"/>
                <a:gd name="T25" fmla="*/ 1 h 68"/>
                <a:gd name="T26" fmla="*/ 228 w 277"/>
                <a:gd name="T27" fmla="*/ 0 h 68"/>
                <a:gd name="T28" fmla="*/ 244 w 277"/>
                <a:gd name="T29" fmla="*/ 0 h 68"/>
                <a:gd name="T30" fmla="*/ 259 w 277"/>
                <a:gd name="T31" fmla="*/ 1 h 68"/>
                <a:gd name="T32" fmla="*/ 272 w 277"/>
                <a:gd name="T33" fmla="*/ 3 h 68"/>
                <a:gd name="T34" fmla="*/ 276 w 277"/>
                <a:gd name="T35" fmla="*/ 12 h 68"/>
                <a:gd name="T36" fmla="*/ 277 w 277"/>
                <a:gd name="T37" fmla="*/ 25 h 68"/>
                <a:gd name="T38" fmla="*/ 276 w 277"/>
                <a:gd name="T39" fmla="*/ 37 h 68"/>
                <a:gd name="T40" fmla="*/ 273 w 277"/>
                <a:gd name="T41" fmla="*/ 48 h 68"/>
                <a:gd name="T42" fmla="*/ 253 w 277"/>
                <a:gd name="T43" fmla="*/ 45 h 68"/>
                <a:gd name="T44" fmla="*/ 233 w 277"/>
                <a:gd name="T45" fmla="*/ 43 h 68"/>
                <a:gd name="T46" fmla="*/ 213 w 277"/>
                <a:gd name="T47" fmla="*/ 42 h 68"/>
                <a:gd name="T48" fmla="*/ 193 w 277"/>
                <a:gd name="T49" fmla="*/ 42 h 68"/>
                <a:gd name="T50" fmla="*/ 175 w 277"/>
                <a:gd name="T51" fmla="*/ 42 h 68"/>
                <a:gd name="T52" fmla="*/ 155 w 277"/>
                <a:gd name="T53" fmla="*/ 42 h 68"/>
                <a:gd name="T54" fmla="*/ 137 w 277"/>
                <a:gd name="T55" fmla="*/ 43 h 68"/>
                <a:gd name="T56" fmla="*/ 119 w 277"/>
                <a:gd name="T57" fmla="*/ 43 h 68"/>
                <a:gd name="T58" fmla="*/ 101 w 277"/>
                <a:gd name="T59" fmla="*/ 47 h 68"/>
                <a:gd name="T60" fmla="*/ 85 w 277"/>
                <a:gd name="T61" fmla="*/ 48 h 68"/>
                <a:gd name="T62" fmla="*/ 69 w 277"/>
                <a:gd name="T63" fmla="*/ 51 h 68"/>
                <a:gd name="T64" fmla="*/ 53 w 277"/>
                <a:gd name="T65" fmla="*/ 54 h 68"/>
                <a:gd name="T66" fmla="*/ 38 w 277"/>
                <a:gd name="T67" fmla="*/ 57 h 68"/>
                <a:gd name="T68" fmla="*/ 25 w 277"/>
                <a:gd name="T69" fmla="*/ 61 h 68"/>
                <a:gd name="T70" fmla="*/ 12 w 277"/>
                <a:gd name="T71" fmla="*/ 64 h 68"/>
                <a:gd name="T72" fmla="*/ 0 w 277"/>
                <a:gd name="T73" fmla="*/ 68 h 68"/>
                <a:gd name="T74" fmla="*/ 2 w 277"/>
                <a:gd name="T75" fmla="*/ 48 h 6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277"/>
                <a:gd name="T115" fmla="*/ 0 h 68"/>
                <a:gd name="T116" fmla="*/ 277 w 277"/>
                <a:gd name="T117" fmla="*/ 68 h 68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277" h="68">
                  <a:moveTo>
                    <a:pt x="2" y="48"/>
                  </a:moveTo>
                  <a:lnTo>
                    <a:pt x="12" y="45"/>
                  </a:lnTo>
                  <a:lnTo>
                    <a:pt x="22" y="40"/>
                  </a:lnTo>
                  <a:lnTo>
                    <a:pt x="36" y="36"/>
                  </a:lnTo>
                  <a:lnTo>
                    <a:pt x="52" y="31"/>
                  </a:lnTo>
                  <a:lnTo>
                    <a:pt x="69" y="26"/>
                  </a:lnTo>
                  <a:lnTo>
                    <a:pt x="89" y="22"/>
                  </a:lnTo>
                  <a:lnTo>
                    <a:pt x="108" y="17"/>
                  </a:lnTo>
                  <a:lnTo>
                    <a:pt x="129" y="12"/>
                  </a:lnTo>
                  <a:lnTo>
                    <a:pt x="149" y="9"/>
                  </a:lnTo>
                  <a:lnTo>
                    <a:pt x="171" y="6"/>
                  </a:lnTo>
                  <a:lnTo>
                    <a:pt x="191" y="3"/>
                  </a:lnTo>
                  <a:lnTo>
                    <a:pt x="209" y="1"/>
                  </a:lnTo>
                  <a:lnTo>
                    <a:pt x="228" y="0"/>
                  </a:lnTo>
                  <a:lnTo>
                    <a:pt x="244" y="0"/>
                  </a:lnTo>
                  <a:lnTo>
                    <a:pt x="259" y="1"/>
                  </a:lnTo>
                  <a:lnTo>
                    <a:pt x="272" y="3"/>
                  </a:lnTo>
                  <a:lnTo>
                    <a:pt x="276" y="12"/>
                  </a:lnTo>
                  <a:lnTo>
                    <a:pt x="277" y="25"/>
                  </a:lnTo>
                  <a:lnTo>
                    <a:pt x="276" y="37"/>
                  </a:lnTo>
                  <a:lnTo>
                    <a:pt x="273" y="48"/>
                  </a:lnTo>
                  <a:lnTo>
                    <a:pt x="253" y="45"/>
                  </a:lnTo>
                  <a:lnTo>
                    <a:pt x="233" y="43"/>
                  </a:lnTo>
                  <a:lnTo>
                    <a:pt x="213" y="42"/>
                  </a:lnTo>
                  <a:lnTo>
                    <a:pt x="193" y="42"/>
                  </a:lnTo>
                  <a:lnTo>
                    <a:pt x="175" y="42"/>
                  </a:lnTo>
                  <a:lnTo>
                    <a:pt x="155" y="42"/>
                  </a:lnTo>
                  <a:lnTo>
                    <a:pt x="137" y="43"/>
                  </a:lnTo>
                  <a:lnTo>
                    <a:pt x="119" y="43"/>
                  </a:lnTo>
                  <a:lnTo>
                    <a:pt x="101" y="47"/>
                  </a:lnTo>
                  <a:lnTo>
                    <a:pt x="85" y="48"/>
                  </a:lnTo>
                  <a:lnTo>
                    <a:pt x="69" y="51"/>
                  </a:lnTo>
                  <a:lnTo>
                    <a:pt x="53" y="54"/>
                  </a:lnTo>
                  <a:lnTo>
                    <a:pt x="38" y="57"/>
                  </a:lnTo>
                  <a:lnTo>
                    <a:pt x="25" y="61"/>
                  </a:lnTo>
                  <a:lnTo>
                    <a:pt x="12" y="64"/>
                  </a:lnTo>
                  <a:lnTo>
                    <a:pt x="0" y="68"/>
                  </a:lnTo>
                  <a:lnTo>
                    <a:pt x="2" y="48"/>
                  </a:lnTo>
                  <a:close/>
                </a:path>
              </a:pathLst>
            </a:custGeom>
            <a:solidFill>
              <a:srgbClr val="33B27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0509" name="Freeform 72"/>
            <p:cNvSpPr>
              <a:spLocks/>
            </p:cNvSpPr>
            <p:nvPr/>
          </p:nvSpPr>
          <p:spPr bwMode="auto">
            <a:xfrm>
              <a:off x="2739" y="1793"/>
              <a:ext cx="560" cy="68"/>
            </a:xfrm>
            <a:custGeom>
              <a:avLst/>
              <a:gdLst>
                <a:gd name="T0" fmla="*/ 0 w 560"/>
                <a:gd name="T1" fmla="*/ 34 h 68"/>
                <a:gd name="T2" fmla="*/ 33 w 560"/>
                <a:gd name="T3" fmla="*/ 22 h 68"/>
                <a:gd name="T4" fmla="*/ 71 w 560"/>
                <a:gd name="T5" fmla="*/ 11 h 68"/>
                <a:gd name="T6" fmla="*/ 109 w 560"/>
                <a:gd name="T7" fmla="*/ 4 h 68"/>
                <a:gd name="T8" fmla="*/ 149 w 560"/>
                <a:gd name="T9" fmla="*/ 1 h 68"/>
                <a:gd name="T10" fmla="*/ 191 w 560"/>
                <a:gd name="T11" fmla="*/ 0 h 68"/>
                <a:gd name="T12" fmla="*/ 232 w 560"/>
                <a:gd name="T13" fmla="*/ 0 h 68"/>
                <a:gd name="T14" fmla="*/ 274 w 560"/>
                <a:gd name="T15" fmla="*/ 1 h 68"/>
                <a:gd name="T16" fmla="*/ 315 w 560"/>
                <a:gd name="T17" fmla="*/ 6 h 68"/>
                <a:gd name="T18" fmla="*/ 355 w 560"/>
                <a:gd name="T19" fmla="*/ 12 h 68"/>
                <a:gd name="T20" fmla="*/ 394 w 560"/>
                <a:gd name="T21" fmla="*/ 18 h 68"/>
                <a:gd name="T22" fmla="*/ 430 w 560"/>
                <a:gd name="T23" fmla="*/ 26 h 68"/>
                <a:gd name="T24" fmla="*/ 463 w 560"/>
                <a:gd name="T25" fmla="*/ 34 h 68"/>
                <a:gd name="T26" fmla="*/ 494 w 560"/>
                <a:gd name="T27" fmla="*/ 43 h 68"/>
                <a:gd name="T28" fmla="*/ 520 w 560"/>
                <a:gd name="T29" fmla="*/ 51 h 68"/>
                <a:gd name="T30" fmla="*/ 543 w 560"/>
                <a:gd name="T31" fmla="*/ 60 h 68"/>
                <a:gd name="T32" fmla="*/ 560 w 560"/>
                <a:gd name="T33" fmla="*/ 68 h 68"/>
                <a:gd name="T34" fmla="*/ 530 w 560"/>
                <a:gd name="T35" fmla="*/ 68 h 68"/>
                <a:gd name="T36" fmla="*/ 498 w 560"/>
                <a:gd name="T37" fmla="*/ 65 h 68"/>
                <a:gd name="T38" fmla="*/ 466 w 560"/>
                <a:gd name="T39" fmla="*/ 64 h 68"/>
                <a:gd name="T40" fmla="*/ 432 w 560"/>
                <a:gd name="T41" fmla="*/ 59 h 68"/>
                <a:gd name="T42" fmla="*/ 399 w 560"/>
                <a:gd name="T43" fmla="*/ 56 h 68"/>
                <a:gd name="T44" fmla="*/ 364 w 560"/>
                <a:gd name="T45" fmla="*/ 51 h 68"/>
                <a:gd name="T46" fmla="*/ 328 w 560"/>
                <a:gd name="T47" fmla="*/ 46 h 68"/>
                <a:gd name="T48" fmla="*/ 292 w 560"/>
                <a:gd name="T49" fmla="*/ 42 h 68"/>
                <a:gd name="T50" fmla="*/ 256 w 560"/>
                <a:gd name="T51" fmla="*/ 39 h 68"/>
                <a:gd name="T52" fmla="*/ 220 w 560"/>
                <a:gd name="T53" fmla="*/ 34 h 68"/>
                <a:gd name="T54" fmla="*/ 183 w 560"/>
                <a:gd name="T55" fmla="*/ 31 h 68"/>
                <a:gd name="T56" fmla="*/ 147 w 560"/>
                <a:gd name="T57" fmla="*/ 29 h 68"/>
                <a:gd name="T58" fmla="*/ 109 w 560"/>
                <a:gd name="T59" fmla="*/ 28 h 68"/>
                <a:gd name="T60" fmla="*/ 73 w 560"/>
                <a:gd name="T61" fmla="*/ 29 h 68"/>
                <a:gd name="T62" fmla="*/ 36 w 560"/>
                <a:gd name="T63" fmla="*/ 31 h 68"/>
                <a:gd name="T64" fmla="*/ 0 w 560"/>
                <a:gd name="T65" fmla="*/ 34 h 6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560"/>
                <a:gd name="T100" fmla="*/ 0 h 68"/>
                <a:gd name="T101" fmla="*/ 560 w 560"/>
                <a:gd name="T102" fmla="*/ 68 h 68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560" h="68">
                  <a:moveTo>
                    <a:pt x="0" y="34"/>
                  </a:moveTo>
                  <a:lnTo>
                    <a:pt x="33" y="22"/>
                  </a:lnTo>
                  <a:lnTo>
                    <a:pt x="71" y="11"/>
                  </a:lnTo>
                  <a:lnTo>
                    <a:pt x="109" y="4"/>
                  </a:lnTo>
                  <a:lnTo>
                    <a:pt x="149" y="1"/>
                  </a:lnTo>
                  <a:lnTo>
                    <a:pt x="191" y="0"/>
                  </a:lnTo>
                  <a:lnTo>
                    <a:pt x="232" y="0"/>
                  </a:lnTo>
                  <a:lnTo>
                    <a:pt x="274" y="1"/>
                  </a:lnTo>
                  <a:lnTo>
                    <a:pt x="315" y="6"/>
                  </a:lnTo>
                  <a:lnTo>
                    <a:pt x="355" y="12"/>
                  </a:lnTo>
                  <a:lnTo>
                    <a:pt x="394" y="18"/>
                  </a:lnTo>
                  <a:lnTo>
                    <a:pt x="430" y="26"/>
                  </a:lnTo>
                  <a:lnTo>
                    <a:pt x="463" y="34"/>
                  </a:lnTo>
                  <a:lnTo>
                    <a:pt x="494" y="43"/>
                  </a:lnTo>
                  <a:lnTo>
                    <a:pt x="520" y="51"/>
                  </a:lnTo>
                  <a:lnTo>
                    <a:pt x="543" y="60"/>
                  </a:lnTo>
                  <a:lnTo>
                    <a:pt x="560" y="68"/>
                  </a:lnTo>
                  <a:lnTo>
                    <a:pt x="530" y="68"/>
                  </a:lnTo>
                  <a:lnTo>
                    <a:pt x="498" y="65"/>
                  </a:lnTo>
                  <a:lnTo>
                    <a:pt x="466" y="64"/>
                  </a:lnTo>
                  <a:lnTo>
                    <a:pt x="432" y="59"/>
                  </a:lnTo>
                  <a:lnTo>
                    <a:pt x="399" y="56"/>
                  </a:lnTo>
                  <a:lnTo>
                    <a:pt x="364" y="51"/>
                  </a:lnTo>
                  <a:lnTo>
                    <a:pt x="328" y="46"/>
                  </a:lnTo>
                  <a:lnTo>
                    <a:pt x="292" y="42"/>
                  </a:lnTo>
                  <a:lnTo>
                    <a:pt x="256" y="39"/>
                  </a:lnTo>
                  <a:lnTo>
                    <a:pt x="220" y="34"/>
                  </a:lnTo>
                  <a:lnTo>
                    <a:pt x="183" y="31"/>
                  </a:lnTo>
                  <a:lnTo>
                    <a:pt x="147" y="29"/>
                  </a:lnTo>
                  <a:lnTo>
                    <a:pt x="109" y="28"/>
                  </a:lnTo>
                  <a:lnTo>
                    <a:pt x="73" y="29"/>
                  </a:lnTo>
                  <a:lnTo>
                    <a:pt x="36" y="31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0510" name="Freeform 73"/>
            <p:cNvSpPr>
              <a:spLocks/>
            </p:cNvSpPr>
            <p:nvPr/>
          </p:nvSpPr>
          <p:spPr bwMode="auto">
            <a:xfrm>
              <a:off x="2680" y="2066"/>
              <a:ext cx="1158" cy="229"/>
            </a:xfrm>
            <a:custGeom>
              <a:avLst/>
              <a:gdLst>
                <a:gd name="T0" fmla="*/ 6 w 1158"/>
                <a:gd name="T1" fmla="*/ 181 h 229"/>
                <a:gd name="T2" fmla="*/ 15 w 1158"/>
                <a:gd name="T3" fmla="*/ 167 h 229"/>
                <a:gd name="T4" fmla="*/ 32 w 1158"/>
                <a:gd name="T5" fmla="*/ 162 h 229"/>
                <a:gd name="T6" fmla="*/ 64 w 1158"/>
                <a:gd name="T7" fmla="*/ 168 h 229"/>
                <a:gd name="T8" fmla="*/ 102 w 1158"/>
                <a:gd name="T9" fmla="*/ 173 h 229"/>
                <a:gd name="T10" fmla="*/ 135 w 1158"/>
                <a:gd name="T11" fmla="*/ 178 h 229"/>
                <a:gd name="T12" fmla="*/ 156 w 1158"/>
                <a:gd name="T13" fmla="*/ 189 h 229"/>
                <a:gd name="T14" fmla="*/ 182 w 1158"/>
                <a:gd name="T15" fmla="*/ 207 h 229"/>
                <a:gd name="T16" fmla="*/ 208 w 1158"/>
                <a:gd name="T17" fmla="*/ 218 h 229"/>
                <a:gd name="T18" fmla="*/ 235 w 1158"/>
                <a:gd name="T19" fmla="*/ 224 h 229"/>
                <a:gd name="T20" fmla="*/ 259 w 1158"/>
                <a:gd name="T21" fmla="*/ 223 h 229"/>
                <a:gd name="T22" fmla="*/ 278 w 1158"/>
                <a:gd name="T23" fmla="*/ 215 h 229"/>
                <a:gd name="T24" fmla="*/ 294 w 1158"/>
                <a:gd name="T25" fmla="*/ 203 h 229"/>
                <a:gd name="T26" fmla="*/ 309 w 1158"/>
                <a:gd name="T27" fmla="*/ 187 h 229"/>
                <a:gd name="T28" fmla="*/ 394 w 1158"/>
                <a:gd name="T29" fmla="*/ 181 h 229"/>
                <a:gd name="T30" fmla="*/ 527 w 1158"/>
                <a:gd name="T31" fmla="*/ 173 h 229"/>
                <a:gd name="T32" fmla="*/ 637 w 1158"/>
                <a:gd name="T33" fmla="*/ 150 h 229"/>
                <a:gd name="T34" fmla="*/ 727 w 1158"/>
                <a:gd name="T35" fmla="*/ 116 h 229"/>
                <a:gd name="T36" fmla="*/ 812 w 1158"/>
                <a:gd name="T37" fmla="*/ 78 h 229"/>
                <a:gd name="T38" fmla="*/ 896 w 1158"/>
                <a:gd name="T39" fmla="*/ 42 h 229"/>
                <a:gd name="T40" fmla="*/ 986 w 1158"/>
                <a:gd name="T41" fmla="*/ 14 h 229"/>
                <a:gd name="T42" fmla="*/ 1096 w 1158"/>
                <a:gd name="T43" fmla="*/ 0 h 229"/>
                <a:gd name="T44" fmla="*/ 1152 w 1158"/>
                <a:gd name="T45" fmla="*/ 30 h 229"/>
                <a:gd name="T46" fmla="*/ 1101 w 1158"/>
                <a:gd name="T47" fmla="*/ 25 h 229"/>
                <a:gd name="T48" fmla="*/ 1053 w 1158"/>
                <a:gd name="T49" fmla="*/ 30 h 229"/>
                <a:gd name="T50" fmla="*/ 1005 w 1158"/>
                <a:gd name="T51" fmla="*/ 41 h 229"/>
                <a:gd name="T52" fmla="*/ 958 w 1158"/>
                <a:gd name="T53" fmla="*/ 58 h 229"/>
                <a:gd name="T54" fmla="*/ 909 w 1158"/>
                <a:gd name="T55" fmla="*/ 78 h 229"/>
                <a:gd name="T56" fmla="*/ 858 w 1158"/>
                <a:gd name="T57" fmla="*/ 102 h 229"/>
                <a:gd name="T58" fmla="*/ 805 w 1158"/>
                <a:gd name="T59" fmla="*/ 126 h 229"/>
                <a:gd name="T60" fmla="*/ 746 w 1158"/>
                <a:gd name="T61" fmla="*/ 151 h 229"/>
                <a:gd name="T62" fmla="*/ 683 w 1158"/>
                <a:gd name="T63" fmla="*/ 175 h 229"/>
                <a:gd name="T64" fmla="*/ 613 w 1158"/>
                <a:gd name="T65" fmla="*/ 195 h 229"/>
                <a:gd name="T66" fmla="*/ 537 w 1158"/>
                <a:gd name="T67" fmla="*/ 212 h 229"/>
                <a:gd name="T68" fmla="*/ 450 w 1158"/>
                <a:gd name="T69" fmla="*/ 224 h 229"/>
                <a:gd name="T70" fmla="*/ 355 w 1158"/>
                <a:gd name="T71" fmla="*/ 229 h 229"/>
                <a:gd name="T72" fmla="*/ 249 w 1158"/>
                <a:gd name="T73" fmla="*/ 224 h 229"/>
                <a:gd name="T74" fmla="*/ 131 w 1158"/>
                <a:gd name="T75" fmla="*/ 212 h 229"/>
                <a:gd name="T76" fmla="*/ 0 w 1158"/>
                <a:gd name="T77" fmla="*/ 189 h 229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1158"/>
                <a:gd name="T118" fmla="*/ 0 h 229"/>
                <a:gd name="T119" fmla="*/ 1158 w 1158"/>
                <a:gd name="T120" fmla="*/ 229 h 229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1158" h="229">
                  <a:moveTo>
                    <a:pt x="0" y="189"/>
                  </a:moveTo>
                  <a:lnTo>
                    <a:pt x="6" y="181"/>
                  </a:lnTo>
                  <a:lnTo>
                    <a:pt x="11" y="173"/>
                  </a:lnTo>
                  <a:lnTo>
                    <a:pt x="15" y="167"/>
                  </a:lnTo>
                  <a:lnTo>
                    <a:pt x="20" y="159"/>
                  </a:lnTo>
                  <a:lnTo>
                    <a:pt x="32" y="162"/>
                  </a:lnTo>
                  <a:lnTo>
                    <a:pt x="47" y="165"/>
                  </a:lnTo>
                  <a:lnTo>
                    <a:pt x="64" y="168"/>
                  </a:lnTo>
                  <a:lnTo>
                    <a:pt x="83" y="170"/>
                  </a:lnTo>
                  <a:lnTo>
                    <a:pt x="102" y="173"/>
                  </a:lnTo>
                  <a:lnTo>
                    <a:pt x="119" y="176"/>
                  </a:lnTo>
                  <a:lnTo>
                    <a:pt x="135" y="178"/>
                  </a:lnTo>
                  <a:lnTo>
                    <a:pt x="146" y="178"/>
                  </a:lnTo>
                  <a:lnTo>
                    <a:pt x="156" y="189"/>
                  </a:lnTo>
                  <a:lnTo>
                    <a:pt x="168" y="198"/>
                  </a:lnTo>
                  <a:lnTo>
                    <a:pt x="182" y="207"/>
                  </a:lnTo>
                  <a:lnTo>
                    <a:pt x="194" y="213"/>
                  </a:lnTo>
                  <a:lnTo>
                    <a:pt x="208" y="218"/>
                  </a:lnTo>
                  <a:lnTo>
                    <a:pt x="222" y="223"/>
                  </a:lnTo>
                  <a:lnTo>
                    <a:pt x="235" y="224"/>
                  </a:lnTo>
                  <a:lnTo>
                    <a:pt x="250" y="224"/>
                  </a:lnTo>
                  <a:lnTo>
                    <a:pt x="259" y="223"/>
                  </a:lnTo>
                  <a:lnTo>
                    <a:pt x="269" y="220"/>
                  </a:lnTo>
                  <a:lnTo>
                    <a:pt x="278" y="215"/>
                  </a:lnTo>
                  <a:lnTo>
                    <a:pt x="286" y="209"/>
                  </a:lnTo>
                  <a:lnTo>
                    <a:pt x="294" y="203"/>
                  </a:lnTo>
                  <a:lnTo>
                    <a:pt x="301" y="195"/>
                  </a:lnTo>
                  <a:lnTo>
                    <a:pt x="309" y="187"/>
                  </a:lnTo>
                  <a:lnTo>
                    <a:pt x="315" y="178"/>
                  </a:lnTo>
                  <a:lnTo>
                    <a:pt x="394" y="181"/>
                  </a:lnTo>
                  <a:lnTo>
                    <a:pt x="465" y="179"/>
                  </a:lnTo>
                  <a:lnTo>
                    <a:pt x="527" y="173"/>
                  </a:lnTo>
                  <a:lnTo>
                    <a:pt x="585" y="162"/>
                  </a:lnTo>
                  <a:lnTo>
                    <a:pt x="637" y="150"/>
                  </a:lnTo>
                  <a:lnTo>
                    <a:pt x="683" y="133"/>
                  </a:lnTo>
                  <a:lnTo>
                    <a:pt x="727" y="116"/>
                  </a:lnTo>
                  <a:lnTo>
                    <a:pt x="770" y="97"/>
                  </a:lnTo>
                  <a:lnTo>
                    <a:pt x="812" y="78"/>
                  </a:lnTo>
                  <a:lnTo>
                    <a:pt x="853" y="60"/>
                  </a:lnTo>
                  <a:lnTo>
                    <a:pt x="896" y="42"/>
                  </a:lnTo>
                  <a:lnTo>
                    <a:pt x="940" y="27"/>
                  </a:lnTo>
                  <a:lnTo>
                    <a:pt x="986" y="14"/>
                  </a:lnTo>
                  <a:lnTo>
                    <a:pt x="1038" y="5"/>
                  </a:lnTo>
                  <a:lnTo>
                    <a:pt x="1096" y="0"/>
                  </a:lnTo>
                  <a:lnTo>
                    <a:pt x="1158" y="0"/>
                  </a:lnTo>
                  <a:lnTo>
                    <a:pt x="1152" y="30"/>
                  </a:lnTo>
                  <a:lnTo>
                    <a:pt x="1126" y="27"/>
                  </a:lnTo>
                  <a:lnTo>
                    <a:pt x="1101" y="25"/>
                  </a:lnTo>
                  <a:lnTo>
                    <a:pt x="1077" y="27"/>
                  </a:lnTo>
                  <a:lnTo>
                    <a:pt x="1053" y="30"/>
                  </a:lnTo>
                  <a:lnTo>
                    <a:pt x="1029" y="35"/>
                  </a:lnTo>
                  <a:lnTo>
                    <a:pt x="1005" y="41"/>
                  </a:lnTo>
                  <a:lnTo>
                    <a:pt x="981" y="49"/>
                  </a:lnTo>
                  <a:lnTo>
                    <a:pt x="958" y="58"/>
                  </a:lnTo>
                  <a:lnTo>
                    <a:pt x="934" y="67"/>
                  </a:lnTo>
                  <a:lnTo>
                    <a:pt x="909" y="78"/>
                  </a:lnTo>
                  <a:lnTo>
                    <a:pt x="885" y="89"/>
                  </a:lnTo>
                  <a:lnTo>
                    <a:pt x="858" y="102"/>
                  </a:lnTo>
                  <a:lnTo>
                    <a:pt x="832" y="114"/>
                  </a:lnTo>
                  <a:lnTo>
                    <a:pt x="805" y="126"/>
                  </a:lnTo>
                  <a:lnTo>
                    <a:pt x="777" y="139"/>
                  </a:lnTo>
                  <a:lnTo>
                    <a:pt x="746" y="151"/>
                  </a:lnTo>
                  <a:lnTo>
                    <a:pt x="715" y="164"/>
                  </a:lnTo>
                  <a:lnTo>
                    <a:pt x="683" y="175"/>
                  </a:lnTo>
                  <a:lnTo>
                    <a:pt x="649" y="185"/>
                  </a:lnTo>
                  <a:lnTo>
                    <a:pt x="613" y="195"/>
                  </a:lnTo>
                  <a:lnTo>
                    <a:pt x="575" y="204"/>
                  </a:lnTo>
                  <a:lnTo>
                    <a:pt x="537" y="212"/>
                  </a:lnTo>
                  <a:lnTo>
                    <a:pt x="494" y="218"/>
                  </a:lnTo>
                  <a:lnTo>
                    <a:pt x="450" y="224"/>
                  </a:lnTo>
                  <a:lnTo>
                    <a:pt x="403" y="227"/>
                  </a:lnTo>
                  <a:lnTo>
                    <a:pt x="355" y="229"/>
                  </a:lnTo>
                  <a:lnTo>
                    <a:pt x="303" y="227"/>
                  </a:lnTo>
                  <a:lnTo>
                    <a:pt x="249" y="224"/>
                  </a:lnTo>
                  <a:lnTo>
                    <a:pt x="191" y="220"/>
                  </a:lnTo>
                  <a:lnTo>
                    <a:pt x="131" y="212"/>
                  </a:lnTo>
                  <a:lnTo>
                    <a:pt x="67" y="203"/>
                  </a:lnTo>
                  <a:lnTo>
                    <a:pt x="0" y="189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723466" name="Text Box 74"/>
          <p:cNvSpPr txBox="1">
            <a:spLocks noChangeArrowheads="1"/>
          </p:cNvSpPr>
          <p:nvPr/>
        </p:nvSpPr>
        <p:spPr bwMode="auto">
          <a:xfrm>
            <a:off x="762000" y="4648200"/>
            <a:ext cx="7804150" cy="14922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dist">
              <a:spcBef>
                <a:spcPct val="20000"/>
              </a:spcBef>
            </a:pPr>
            <a:r>
              <a:rPr lang="zh-TW" altLang="en-US" sz="2000">
                <a:latin typeface="Times New Roman" pitchFamily="18" charset="0"/>
                <a:ea typeface="標楷體" pitchFamily="65" charset="-120"/>
              </a:rPr>
              <a:t>相傳有一個媳婦每次煮魚時，總事先去頭去尾。後來，公婆忍不住問</a:t>
            </a:r>
          </a:p>
          <a:p>
            <a:pPr algn="dist">
              <a:spcBef>
                <a:spcPct val="20000"/>
              </a:spcBef>
            </a:pPr>
            <a:r>
              <a:rPr lang="zh-TW" altLang="en-US" sz="2000">
                <a:latin typeface="Times New Roman" pitchFamily="18" charset="0"/>
                <a:ea typeface="標楷體" pitchFamily="65" charset="-120"/>
              </a:rPr>
              <a:t>她為什麼？她說是向媽媽學的。媳婦進一步打電話問媽媽，媽媽說其</a:t>
            </a:r>
          </a:p>
          <a:p>
            <a:pPr algn="dist">
              <a:spcBef>
                <a:spcPct val="20000"/>
              </a:spcBef>
            </a:pPr>
            <a:r>
              <a:rPr lang="zh-TW" altLang="en-US" sz="2000">
                <a:latin typeface="Times New Roman" pitchFamily="18" charset="0"/>
                <a:ea typeface="標楷體" pitchFamily="65" charset="-120"/>
              </a:rPr>
              <a:t>實她也是向她的媽媽學的。最後，老祖母回答大家說：「因為當時鍋</a:t>
            </a:r>
          </a:p>
          <a:p>
            <a:pPr algn="dist">
              <a:spcBef>
                <a:spcPct val="20000"/>
              </a:spcBef>
            </a:pPr>
            <a:r>
              <a:rPr lang="zh-TW" altLang="en-US" sz="2000">
                <a:latin typeface="Times New Roman" pitchFamily="18" charset="0"/>
                <a:ea typeface="標楷體" pitchFamily="65" charset="-120"/>
              </a:rPr>
              <a:t>子太小，只好去頭去尾才好煮。」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3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234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234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3466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94854C-0F86-45BA-B655-0258193E239B}" type="slidenum">
              <a:rPr lang="en-US" altLang="zh-TW"/>
              <a:pPr>
                <a:defRPr/>
              </a:pPr>
              <a:t>4</a:t>
            </a:fld>
            <a:endParaRPr lang="en-US" altLang="zh-TW"/>
          </a:p>
        </p:txBody>
      </p:sp>
      <p:sp>
        <p:nvSpPr>
          <p:cNvPr id="199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職業病</a:t>
            </a:r>
          </a:p>
        </p:txBody>
      </p:sp>
      <p:pic>
        <p:nvPicPr>
          <p:cNvPr id="1990661" name="職業病.AVI">
            <a:hlinkClick r:id="" action="ppaction://media"/>
          </p:cNvPr>
          <p:cNvPicPr>
            <a:picLocks noGrp="1" noRot="1" noChangeAspect="1" noChangeArrowheads="1"/>
          </p:cNvPicPr>
          <p:nvPr>
            <p:ph idx="1"/>
            <a:videoFile r:link="rId1"/>
          </p:nvPr>
        </p:nvPicPr>
        <p:blipFill>
          <a:blip r:embed="rId3"/>
          <a:srcRect/>
          <a:stretch>
            <a:fillRect/>
          </a:stretch>
        </p:blipFill>
        <p:spPr>
          <a:xfrm>
            <a:off x="1403350" y="966788"/>
            <a:ext cx="6192838" cy="49530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906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99066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90661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990661"/>
                </p:tgtEl>
              </p:cMediaNode>
            </p:vide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71020C-8983-41CA-ABB5-609F1D845337}" type="slidenum">
              <a:rPr lang="en-US" altLang="zh-TW"/>
              <a:pPr>
                <a:defRPr/>
              </a:pPr>
              <a:t>5</a:t>
            </a:fld>
            <a:endParaRPr lang="en-US" altLang="zh-TW"/>
          </a:p>
        </p:txBody>
      </p:sp>
      <p:sp>
        <p:nvSpPr>
          <p:cNvPr id="1689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革新革「心」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581400" y="1371600"/>
            <a:ext cx="1981200" cy="3422650"/>
            <a:chOff x="2208" y="1248"/>
            <a:chExt cx="1248" cy="2156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2425" y="1930"/>
              <a:ext cx="868" cy="1474"/>
              <a:chOff x="1314" y="1248"/>
              <a:chExt cx="575" cy="1244"/>
            </a:xfrm>
          </p:grpSpPr>
          <p:sp>
            <p:nvSpPr>
              <p:cNvPr id="22541" name="Freeform 5"/>
              <p:cNvSpPr>
                <a:spLocks/>
              </p:cNvSpPr>
              <p:nvPr/>
            </p:nvSpPr>
            <p:spPr bwMode="auto">
              <a:xfrm>
                <a:off x="1406" y="1248"/>
                <a:ext cx="215" cy="268"/>
              </a:xfrm>
              <a:custGeom>
                <a:avLst/>
                <a:gdLst>
                  <a:gd name="T0" fmla="*/ 95 w 430"/>
                  <a:gd name="T1" fmla="*/ 351 h 536"/>
                  <a:gd name="T2" fmla="*/ 76 w 430"/>
                  <a:gd name="T3" fmla="*/ 294 h 536"/>
                  <a:gd name="T4" fmla="*/ 57 w 430"/>
                  <a:gd name="T5" fmla="*/ 201 h 536"/>
                  <a:gd name="T6" fmla="*/ 57 w 430"/>
                  <a:gd name="T7" fmla="*/ 112 h 536"/>
                  <a:gd name="T8" fmla="*/ 70 w 430"/>
                  <a:gd name="T9" fmla="*/ 57 h 536"/>
                  <a:gd name="T10" fmla="*/ 105 w 430"/>
                  <a:gd name="T11" fmla="*/ 19 h 536"/>
                  <a:gd name="T12" fmla="*/ 172 w 430"/>
                  <a:gd name="T13" fmla="*/ 0 h 536"/>
                  <a:gd name="T14" fmla="*/ 238 w 430"/>
                  <a:gd name="T15" fmla="*/ 10 h 536"/>
                  <a:gd name="T16" fmla="*/ 289 w 430"/>
                  <a:gd name="T17" fmla="*/ 38 h 536"/>
                  <a:gd name="T18" fmla="*/ 337 w 430"/>
                  <a:gd name="T19" fmla="*/ 105 h 536"/>
                  <a:gd name="T20" fmla="*/ 385 w 430"/>
                  <a:gd name="T21" fmla="*/ 188 h 536"/>
                  <a:gd name="T22" fmla="*/ 423 w 430"/>
                  <a:gd name="T23" fmla="*/ 303 h 536"/>
                  <a:gd name="T24" fmla="*/ 430 w 430"/>
                  <a:gd name="T25" fmla="*/ 399 h 536"/>
                  <a:gd name="T26" fmla="*/ 420 w 430"/>
                  <a:gd name="T27" fmla="*/ 479 h 536"/>
                  <a:gd name="T28" fmla="*/ 385 w 430"/>
                  <a:gd name="T29" fmla="*/ 517 h 536"/>
                  <a:gd name="T30" fmla="*/ 324 w 430"/>
                  <a:gd name="T31" fmla="*/ 536 h 536"/>
                  <a:gd name="T32" fmla="*/ 251 w 430"/>
                  <a:gd name="T33" fmla="*/ 533 h 536"/>
                  <a:gd name="T34" fmla="*/ 191 w 430"/>
                  <a:gd name="T35" fmla="*/ 485 h 536"/>
                  <a:gd name="T36" fmla="*/ 143 w 430"/>
                  <a:gd name="T37" fmla="*/ 431 h 536"/>
                  <a:gd name="T38" fmla="*/ 133 w 430"/>
                  <a:gd name="T39" fmla="*/ 412 h 536"/>
                  <a:gd name="T40" fmla="*/ 28 w 430"/>
                  <a:gd name="T41" fmla="*/ 479 h 536"/>
                  <a:gd name="T42" fmla="*/ 3 w 430"/>
                  <a:gd name="T43" fmla="*/ 479 h 536"/>
                  <a:gd name="T44" fmla="*/ 0 w 430"/>
                  <a:gd name="T45" fmla="*/ 459 h 536"/>
                  <a:gd name="T46" fmla="*/ 105 w 430"/>
                  <a:gd name="T47" fmla="*/ 370 h 536"/>
                  <a:gd name="T48" fmla="*/ 95 w 430"/>
                  <a:gd name="T49" fmla="*/ 351 h 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430"/>
                  <a:gd name="T76" fmla="*/ 0 h 536"/>
                  <a:gd name="T77" fmla="*/ 430 w 430"/>
                  <a:gd name="T78" fmla="*/ 536 h 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430" h="536">
                    <a:moveTo>
                      <a:pt x="95" y="351"/>
                    </a:moveTo>
                    <a:lnTo>
                      <a:pt x="76" y="294"/>
                    </a:lnTo>
                    <a:lnTo>
                      <a:pt x="57" y="201"/>
                    </a:lnTo>
                    <a:lnTo>
                      <a:pt x="57" y="112"/>
                    </a:lnTo>
                    <a:lnTo>
                      <a:pt x="70" y="57"/>
                    </a:lnTo>
                    <a:lnTo>
                      <a:pt x="105" y="19"/>
                    </a:lnTo>
                    <a:lnTo>
                      <a:pt x="172" y="0"/>
                    </a:lnTo>
                    <a:lnTo>
                      <a:pt x="238" y="10"/>
                    </a:lnTo>
                    <a:lnTo>
                      <a:pt x="289" y="38"/>
                    </a:lnTo>
                    <a:lnTo>
                      <a:pt x="337" y="105"/>
                    </a:lnTo>
                    <a:lnTo>
                      <a:pt x="385" y="188"/>
                    </a:lnTo>
                    <a:lnTo>
                      <a:pt x="423" y="303"/>
                    </a:lnTo>
                    <a:lnTo>
                      <a:pt x="430" y="399"/>
                    </a:lnTo>
                    <a:lnTo>
                      <a:pt x="420" y="479"/>
                    </a:lnTo>
                    <a:lnTo>
                      <a:pt x="385" y="517"/>
                    </a:lnTo>
                    <a:lnTo>
                      <a:pt x="324" y="536"/>
                    </a:lnTo>
                    <a:lnTo>
                      <a:pt x="251" y="533"/>
                    </a:lnTo>
                    <a:lnTo>
                      <a:pt x="191" y="485"/>
                    </a:lnTo>
                    <a:lnTo>
                      <a:pt x="143" y="431"/>
                    </a:lnTo>
                    <a:lnTo>
                      <a:pt x="133" y="412"/>
                    </a:lnTo>
                    <a:lnTo>
                      <a:pt x="28" y="479"/>
                    </a:lnTo>
                    <a:lnTo>
                      <a:pt x="3" y="479"/>
                    </a:lnTo>
                    <a:lnTo>
                      <a:pt x="0" y="459"/>
                    </a:lnTo>
                    <a:lnTo>
                      <a:pt x="105" y="370"/>
                    </a:lnTo>
                    <a:lnTo>
                      <a:pt x="95" y="351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2542" name="Freeform 6"/>
              <p:cNvSpPr>
                <a:spLocks/>
              </p:cNvSpPr>
              <p:nvPr/>
            </p:nvSpPr>
            <p:spPr bwMode="auto">
              <a:xfrm>
                <a:off x="1639" y="1544"/>
                <a:ext cx="203" cy="462"/>
              </a:xfrm>
              <a:custGeom>
                <a:avLst/>
                <a:gdLst>
                  <a:gd name="T0" fmla="*/ 61 w 405"/>
                  <a:gd name="T1" fmla="*/ 0 h 924"/>
                  <a:gd name="T2" fmla="*/ 13 w 405"/>
                  <a:gd name="T3" fmla="*/ 3 h 924"/>
                  <a:gd name="T4" fmla="*/ 0 w 405"/>
                  <a:gd name="T5" fmla="*/ 43 h 924"/>
                  <a:gd name="T6" fmla="*/ 0 w 405"/>
                  <a:gd name="T7" fmla="*/ 97 h 924"/>
                  <a:gd name="T8" fmla="*/ 38 w 405"/>
                  <a:gd name="T9" fmla="*/ 119 h 924"/>
                  <a:gd name="T10" fmla="*/ 99 w 405"/>
                  <a:gd name="T11" fmla="*/ 148 h 924"/>
                  <a:gd name="T12" fmla="*/ 204 w 405"/>
                  <a:gd name="T13" fmla="*/ 215 h 924"/>
                  <a:gd name="T14" fmla="*/ 271 w 405"/>
                  <a:gd name="T15" fmla="*/ 292 h 924"/>
                  <a:gd name="T16" fmla="*/ 329 w 405"/>
                  <a:gd name="T17" fmla="*/ 365 h 924"/>
                  <a:gd name="T18" fmla="*/ 345 w 405"/>
                  <a:gd name="T19" fmla="*/ 404 h 924"/>
                  <a:gd name="T20" fmla="*/ 338 w 405"/>
                  <a:gd name="T21" fmla="*/ 416 h 924"/>
                  <a:gd name="T22" fmla="*/ 306 w 405"/>
                  <a:gd name="T23" fmla="*/ 455 h 924"/>
                  <a:gd name="T24" fmla="*/ 239 w 405"/>
                  <a:gd name="T25" fmla="*/ 518 h 924"/>
                  <a:gd name="T26" fmla="*/ 191 w 405"/>
                  <a:gd name="T27" fmla="*/ 557 h 924"/>
                  <a:gd name="T28" fmla="*/ 153 w 405"/>
                  <a:gd name="T29" fmla="*/ 595 h 924"/>
                  <a:gd name="T30" fmla="*/ 109 w 405"/>
                  <a:gd name="T31" fmla="*/ 643 h 924"/>
                  <a:gd name="T32" fmla="*/ 109 w 405"/>
                  <a:gd name="T33" fmla="*/ 681 h 924"/>
                  <a:gd name="T34" fmla="*/ 144 w 405"/>
                  <a:gd name="T35" fmla="*/ 704 h 924"/>
                  <a:gd name="T36" fmla="*/ 191 w 405"/>
                  <a:gd name="T37" fmla="*/ 758 h 924"/>
                  <a:gd name="T38" fmla="*/ 230 w 405"/>
                  <a:gd name="T39" fmla="*/ 847 h 924"/>
                  <a:gd name="T40" fmla="*/ 230 w 405"/>
                  <a:gd name="T41" fmla="*/ 905 h 924"/>
                  <a:gd name="T42" fmla="*/ 242 w 405"/>
                  <a:gd name="T43" fmla="*/ 905 h 924"/>
                  <a:gd name="T44" fmla="*/ 252 w 405"/>
                  <a:gd name="T45" fmla="*/ 924 h 924"/>
                  <a:gd name="T46" fmla="*/ 268 w 405"/>
                  <a:gd name="T47" fmla="*/ 921 h 924"/>
                  <a:gd name="T48" fmla="*/ 297 w 405"/>
                  <a:gd name="T49" fmla="*/ 886 h 924"/>
                  <a:gd name="T50" fmla="*/ 297 w 405"/>
                  <a:gd name="T51" fmla="*/ 828 h 924"/>
                  <a:gd name="T52" fmla="*/ 262 w 405"/>
                  <a:gd name="T53" fmla="*/ 761 h 924"/>
                  <a:gd name="T54" fmla="*/ 230 w 405"/>
                  <a:gd name="T55" fmla="*/ 723 h 924"/>
                  <a:gd name="T56" fmla="*/ 163 w 405"/>
                  <a:gd name="T57" fmla="*/ 675 h 924"/>
                  <a:gd name="T58" fmla="*/ 147 w 405"/>
                  <a:gd name="T59" fmla="*/ 665 h 924"/>
                  <a:gd name="T60" fmla="*/ 175 w 405"/>
                  <a:gd name="T61" fmla="*/ 627 h 924"/>
                  <a:gd name="T62" fmla="*/ 268 w 405"/>
                  <a:gd name="T63" fmla="*/ 550 h 924"/>
                  <a:gd name="T64" fmla="*/ 364 w 405"/>
                  <a:gd name="T65" fmla="*/ 480 h 924"/>
                  <a:gd name="T66" fmla="*/ 402 w 405"/>
                  <a:gd name="T67" fmla="*/ 423 h 924"/>
                  <a:gd name="T68" fmla="*/ 405 w 405"/>
                  <a:gd name="T69" fmla="*/ 378 h 924"/>
                  <a:gd name="T70" fmla="*/ 383 w 405"/>
                  <a:gd name="T71" fmla="*/ 320 h 924"/>
                  <a:gd name="T72" fmla="*/ 290 w 405"/>
                  <a:gd name="T73" fmla="*/ 212 h 924"/>
                  <a:gd name="T74" fmla="*/ 191 w 405"/>
                  <a:gd name="T75" fmla="*/ 116 h 924"/>
                  <a:gd name="T76" fmla="*/ 118 w 405"/>
                  <a:gd name="T77" fmla="*/ 39 h 924"/>
                  <a:gd name="T78" fmla="*/ 61 w 405"/>
                  <a:gd name="T79" fmla="*/ 0 h 924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405"/>
                  <a:gd name="T121" fmla="*/ 0 h 924"/>
                  <a:gd name="T122" fmla="*/ 405 w 405"/>
                  <a:gd name="T123" fmla="*/ 924 h 924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405" h="924">
                    <a:moveTo>
                      <a:pt x="61" y="0"/>
                    </a:moveTo>
                    <a:lnTo>
                      <a:pt x="13" y="3"/>
                    </a:lnTo>
                    <a:lnTo>
                      <a:pt x="0" y="43"/>
                    </a:lnTo>
                    <a:lnTo>
                      <a:pt x="0" y="97"/>
                    </a:lnTo>
                    <a:lnTo>
                      <a:pt x="38" y="119"/>
                    </a:lnTo>
                    <a:lnTo>
                      <a:pt x="99" y="148"/>
                    </a:lnTo>
                    <a:lnTo>
                      <a:pt x="204" y="215"/>
                    </a:lnTo>
                    <a:lnTo>
                      <a:pt x="271" y="292"/>
                    </a:lnTo>
                    <a:lnTo>
                      <a:pt x="329" y="365"/>
                    </a:lnTo>
                    <a:lnTo>
                      <a:pt x="345" y="404"/>
                    </a:lnTo>
                    <a:lnTo>
                      <a:pt x="338" y="416"/>
                    </a:lnTo>
                    <a:lnTo>
                      <a:pt x="306" y="455"/>
                    </a:lnTo>
                    <a:lnTo>
                      <a:pt x="239" y="518"/>
                    </a:lnTo>
                    <a:lnTo>
                      <a:pt x="191" y="557"/>
                    </a:lnTo>
                    <a:lnTo>
                      <a:pt x="153" y="595"/>
                    </a:lnTo>
                    <a:lnTo>
                      <a:pt x="109" y="643"/>
                    </a:lnTo>
                    <a:lnTo>
                      <a:pt x="109" y="681"/>
                    </a:lnTo>
                    <a:lnTo>
                      <a:pt x="144" y="704"/>
                    </a:lnTo>
                    <a:lnTo>
                      <a:pt x="191" y="758"/>
                    </a:lnTo>
                    <a:lnTo>
                      <a:pt x="230" y="847"/>
                    </a:lnTo>
                    <a:lnTo>
                      <a:pt x="230" y="905"/>
                    </a:lnTo>
                    <a:lnTo>
                      <a:pt x="242" y="905"/>
                    </a:lnTo>
                    <a:lnTo>
                      <a:pt x="252" y="924"/>
                    </a:lnTo>
                    <a:lnTo>
                      <a:pt x="268" y="921"/>
                    </a:lnTo>
                    <a:lnTo>
                      <a:pt x="297" y="886"/>
                    </a:lnTo>
                    <a:lnTo>
                      <a:pt x="297" y="828"/>
                    </a:lnTo>
                    <a:lnTo>
                      <a:pt x="262" y="761"/>
                    </a:lnTo>
                    <a:lnTo>
                      <a:pt x="230" y="723"/>
                    </a:lnTo>
                    <a:lnTo>
                      <a:pt x="163" y="675"/>
                    </a:lnTo>
                    <a:lnTo>
                      <a:pt x="147" y="665"/>
                    </a:lnTo>
                    <a:lnTo>
                      <a:pt x="175" y="627"/>
                    </a:lnTo>
                    <a:lnTo>
                      <a:pt x="268" y="550"/>
                    </a:lnTo>
                    <a:lnTo>
                      <a:pt x="364" y="480"/>
                    </a:lnTo>
                    <a:lnTo>
                      <a:pt x="402" y="423"/>
                    </a:lnTo>
                    <a:lnTo>
                      <a:pt x="405" y="378"/>
                    </a:lnTo>
                    <a:lnTo>
                      <a:pt x="383" y="320"/>
                    </a:lnTo>
                    <a:lnTo>
                      <a:pt x="290" y="212"/>
                    </a:lnTo>
                    <a:lnTo>
                      <a:pt x="191" y="116"/>
                    </a:lnTo>
                    <a:lnTo>
                      <a:pt x="118" y="39"/>
                    </a:lnTo>
                    <a:lnTo>
                      <a:pt x="61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2543" name="Freeform 7"/>
              <p:cNvSpPr>
                <a:spLocks/>
              </p:cNvSpPr>
              <p:nvPr/>
            </p:nvSpPr>
            <p:spPr bwMode="auto">
              <a:xfrm>
                <a:off x="1334" y="1555"/>
                <a:ext cx="223" cy="420"/>
              </a:xfrm>
              <a:custGeom>
                <a:avLst/>
                <a:gdLst>
                  <a:gd name="T0" fmla="*/ 264 w 446"/>
                  <a:gd name="T1" fmla="*/ 65 h 840"/>
                  <a:gd name="T2" fmla="*/ 331 w 446"/>
                  <a:gd name="T3" fmla="*/ 17 h 840"/>
                  <a:gd name="T4" fmla="*/ 370 w 446"/>
                  <a:gd name="T5" fmla="*/ 6 h 840"/>
                  <a:gd name="T6" fmla="*/ 417 w 446"/>
                  <a:gd name="T7" fmla="*/ 0 h 840"/>
                  <a:gd name="T8" fmla="*/ 440 w 446"/>
                  <a:gd name="T9" fmla="*/ 17 h 840"/>
                  <a:gd name="T10" fmla="*/ 446 w 446"/>
                  <a:gd name="T11" fmla="*/ 55 h 840"/>
                  <a:gd name="T12" fmla="*/ 430 w 446"/>
                  <a:gd name="T13" fmla="*/ 84 h 840"/>
                  <a:gd name="T14" fmla="*/ 398 w 446"/>
                  <a:gd name="T15" fmla="*/ 103 h 840"/>
                  <a:gd name="T16" fmla="*/ 331 w 446"/>
                  <a:gd name="T17" fmla="*/ 113 h 840"/>
                  <a:gd name="T18" fmla="*/ 268 w 446"/>
                  <a:gd name="T19" fmla="*/ 141 h 840"/>
                  <a:gd name="T20" fmla="*/ 191 w 446"/>
                  <a:gd name="T21" fmla="*/ 189 h 840"/>
                  <a:gd name="T22" fmla="*/ 124 w 446"/>
                  <a:gd name="T23" fmla="*/ 250 h 840"/>
                  <a:gd name="T24" fmla="*/ 73 w 446"/>
                  <a:gd name="T25" fmla="*/ 298 h 840"/>
                  <a:gd name="T26" fmla="*/ 54 w 446"/>
                  <a:gd name="T27" fmla="*/ 333 h 840"/>
                  <a:gd name="T28" fmla="*/ 57 w 446"/>
                  <a:gd name="T29" fmla="*/ 352 h 840"/>
                  <a:gd name="T30" fmla="*/ 115 w 446"/>
                  <a:gd name="T31" fmla="*/ 422 h 840"/>
                  <a:gd name="T32" fmla="*/ 182 w 446"/>
                  <a:gd name="T33" fmla="*/ 486 h 840"/>
                  <a:gd name="T34" fmla="*/ 268 w 446"/>
                  <a:gd name="T35" fmla="*/ 537 h 840"/>
                  <a:gd name="T36" fmla="*/ 350 w 446"/>
                  <a:gd name="T37" fmla="*/ 575 h 840"/>
                  <a:gd name="T38" fmla="*/ 411 w 446"/>
                  <a:gd name="T39" fmla="*/ 601 h 840"/>
                  <a:gd name="T40" fmla="*/ 411 w 446"/>
                  <a:gd name="T41" fmla="*/ 633 h 840"/>
                  <a:gd name="T42" fmla="*/ 379 w 446"/>
                  <a:gd name="T43" fmla="*/ 652 h 840"/>
                  <a:gd name="T44" fmla="*/ 331 w 446"/>
                  <a:gd name="T45" fmla="*/ 709 h 840"/>
                  <a:gd name="T46" fmla="*/ 312 w 446"/>
                  <a:gd name="T47" fmla="*/ 783 h 840"/>
                  <a:gd name="T48" fmla="*/ 315 w 446"/>
                  <a:gd name="T49" fmla="*/ 840 h 840"/>
                  <a:gd name="T50" fmla="*/ 287 w 446"/>
                  <a:gd name="T51" fmla="*/ 840 h 840"/>
                  <a:gd name="T52" fmla="*/ 258 w 446"/>
                  <a:gd name="T53" fmla="*/ 805 h 840"/>
                  <a:gd name="T54" fmla="*/ 264 w 446"/>
                  <a:gd name="T55" fmla="*/ 748 h 840"/>
                  <a:gd name="T56" fmla="*/ 303 w 446"/>
                  <a:gd name="T57" fmla="*/ 690 h 840"/>
                  <a:gd name="T58" fmla="*/ 341 w 446"/>
                  <a:gd name="T59" fmla="*/ 649 h 840"/>
                  <a:gd name="T60" fmla="*/ 363 w 446"/>
                  <a:gd name="T61" fmla="*/ 610 h 840"/>
                  <a:gd name="T62" fmla="*/ 322 w 446"/>
                  <a:gd name="T63" fmla="*/ 591 h 840"/>
                  <a:gd name="T64" fmla="*/ 220 w 446"/>
                  <a:gd name="T65" fmla="*/ 553 h 840"/>
                  <a:gd name="T66" fmla="*/ 143 w 446"/>
                  <a:gd name="T67" fmla="*/ 508 h 840"/>
                  <a:gd name="T68" fmla="*/ 67 w 446"/>
                  <a:gd name="T69" fmla="*/ 441 h 840"/>
                  <a:gd name="T70" fmla="*/ 19 w 446"/>
                  <a:gd name="T71" fmla="*/ 390 h 840"/>
                  <a:gd name="T72" fmla="*/ 0 w 446"/>
                  <a:gd name="T73" fmla="*/ 352 h 840"/>
                  <a:gd name="T74" fmla="*/ 0 w 446"/>
                  <a:gd name="T75" fmla="*/ 285 h 840"/>
                  <a:gd name="T76" fmla="*/ 38 w 446"/>
                  <a:gd name="T77" fmla="*/ 247 h 840"/>
                  <a:gd name="T78" fmla="*/ 124 w 446"/>
                  <a:gd name="T79" fmla="*/ 180 h 840"/>
                  <a:gd name="T80" fmla="*/ 201 w 446"/>
                  <a:gd name="T81" fmla="*/ 122 h 840"/>
                  <a:gd name="T82" fmla="*/ 264 w 446"/>
                  <a:gd name="T83" fmla="*/ 65 h 840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446"/>
                  <a:gd name="T127" fmla="*/ 0 h 840"/>
                  <a:gd name="T128" fmla="*/ 446 w 446"/>
                  <a:gd name="T129" fmla="*/ 840 h 840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446" h="840">
                    <a:moveTo>
                      <a:pt x="264" y="65"/>
                    </a:moveTo>
                    <a:lnTo>
                      <a:pt x="331" y="17"/>
                    </a:lnTo>
                    <a:lnTo>
                      <a:pt x="370" y="6"/>
                    </a:lnTo>
                    <a:lnTo>
                      <a:pt x="417" y="0"/>
                    </a:lnTo>
                    <a:lnTo>
                      <a:pt x="440" y="17"/>
                    </a:lnTo>
                    <a:lnTo>
                      <a:pt x="446" y="55"/>
                    </a:lnTo>
                    <a:lnTo>
                      <a:pt x="430" y="84"/>
                    </a:lnTo>
                    <a:lnTo>
                      <a:pt x="398" y="103"/>
                    </a:lnTo>
                    <a:lnTo>
                      <a:pt x="331" y="113"/>
                    </a:lnTo>
                    <a:lnTo>
                      <a:pt x="268" y="141"/>
                    </a:lnTo>
                    <a:lnTo>
                      <a:pt x="191" y="189"/>
                    </a:lnTo>
                    <a:lnTo>
                      <a:pt x="124" y="250"/>
                    </a:lnTo>
                    <a:lnTo>
                      <a:pt x="73" y="298"/>
                    </a:lnTo>
                    <a:lnTo>
                      <a:pt x="54" y="333"/>
                    </a:lnTo>
                    <a:lnTo>
                      <a:pt x="57" y="352"/>
                    </a:lnTo>
                    <a:lnTo>
                      <a:pt x="115" y="422"/>
                    </a:lnTo>
                    <a:lnTo>
                      <a:pt x="182" y="486"/>
                    </a:lnTo>
                    <a:lnTo>
                      <a:pt x="268" y="537"/>
                    </a:lnTo>
                    <a:lnTo>
                      <a:pt x="350" y="575"/>
                    </a:lnTo>
                    <a:lnTo>
                      <a:pt x="411" y="601"/>
                    </a:lnTo>
                    <a:lnTo>
                      <a:pt x="411" y="633"/>
                    </a:lnTo>
                    <a:lnTo>
                      <a:pt x="379" y="652"/>
                    </a:lnTo>
                    <a:lnTo>
                      <a:pt x="331" y="709"/>
                    </a:lnTo>
                    <a:lnTo>
                      <a:pt x="312" y="783"/>
                    </a:lnTo>
                    <a:lnTo>
                      <a:pt x="315" y="840"/>
                    </a:lnTo>
                    <a:lnTo>
                      <a:pt x="287" y="840"/>
                    </a:lnTo>
                    <a:lnTo>
                      <a:pt x="258" y="805"/>
                    </a:lnTo>
                    <a:lnTo>
                      <a:pt x="264" y="748"/>
                    </a:lnTo>
                    <a:lnTo>
                      <a:pt x="303" y="690"/>
                    </a:lnTo>
                    <a:lnTo>
                      <a:pt x="341" y="649"/>
                    </a:lnTo>
                    <a:lnTo>
                      <a:pt x="363" y="610"/>
                    </a:lnTo>
                    <a:lnTo>
                      <a:pt x="322" y="591"/>
                    </a:lnTo>
                    <a:lnTo>
                      <a:pt x="220" y="553"/>
                    </a:lnTo>
                    <a:lnTo>
                      <a:pt x="143" y="508"/>
                    </a:lnTo>
                    <a:lnTo>
                      <a:pt x="67" y="441"/>
                    </a:lnTo>
                    <a:lnTo>
                      <a:pt x="19" y="390"/>
                    </a:lnTo>
                    <a:lnTo>
                      <a:pt x="0" y="352"/>
                    </a:lnTo>
                    <a:lnTo>
                      <a:pt x="0" y="285"/>
                    </a:lnTo>
                    <a:lnTo>
                      <a:pt x="38" y="247"/>
                    </a:lnTo>
                    <a:lnTo>
                      <a:pt x="124" y="180"/>
                    </a:lnTo>
                    <a:lnTo>
                      <a:pt x="201" y="122"/>
                    </a:lnTo>
                    <a:lnTo>
                      <a:pt x="264" y="65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2544" name="Freeform 8"/>
              <p:cNvSpPr>
                <a:spLocks/>
              </p:cNvSpPr>
              <p:nvPr/>
            </p:nvSpPr>
            <p:spPr bwMode="auto">
              <a:xfrm>
                <a:off x="1524" y="1531"/>
                <a:ext cx="162" cy="469"/>
              </a:xfrm>
              <a:custGeom>
                <a:avLst/>
                <a:gdLst>
                  <a:gd name="T0" fmla="*/ 229 w 324"/>
                  <a:gd name="T1" fmla="*/ 58 h 937"/>
                  <a:gd name="T2" fmla="*/ 203 w 324"/>
                  <a:gd name="T3" fmla="*/ 9 h 937"/>
                  <a:gd name="T4" fmla="*/ 181 w 324"/>
                  <a:gd name="T5" fmla="*/ 6 h 937"/>
                  <a:gd name="T6" fmla="*/ 152 w 324"/>
                  <a:gd name="T7" fmla="*/ 0 h 937"/>
                  <a:gd name="T8" fmla="*/ 114 w 324"/>
                  <a:gd name="T9" fmla="*/ 0 h 937"/>
                  <a:gd name="T10" fmla="*/ 79 w 324"/>
                  <a:gd name="T11" fmla="*/ 9 h 937"/>
                  <a:gd name="T12" fmla="*/ 57 w 324"/>
                  <a:gd name="T13" fmla="*/ 44 h 937"/>
                  <a:gd name="T14" fmla="*/ 32 w 324"/>
                  <a:gd name="T15" fmla="*/ 106 h 937"/>
                  <a:gd name="T16" fmla="*/ 13 w 324"/>
                  <a:gd name="T17" fmla="*/ 189 h 937"/>
                  <a:gd name="T18" fmla="*/ 0 w 324"/>
                  <a:gd name="T19" fmla="*/ 266 h 937"/>
                  <a:gd name="T20" fmla="*/ 0 w 324"/>
                  <a:gd name="T21" fmla="*/ 400 h 937"/>
                  <a:gd name="T22" fmla="*/ 3 w 324"/>
                  <a:gd name="T23" fmla="*/ 528 h 937"/>
                  <a:gd name="T24" fmla="*/ 19 w 324"/>
                  <a:gd name="T25" fmla="*/ 662 h 937"/>
                  <a:gd name="T26" fmla="*/ 29 w 324"/>
                  <a:gd name="T27" fmla="*/ 735 h 937"/>
                  <a:gd name="T28" fmla="*/ 41 w 324"/>
                  <a:gd name="T29" fmla="*/ 812 h 937"/>
                  <a:gd name="T30" fmla="*/ 67 w 324"/>
                  <a:gd name="T31" fmla="*/ 889 h 937"/>
                  <a:gd name="T32" fmla="*/ 124 w 324"/>
                  <a:gd name="T33" fmla="*/ 927 h 937"/>
                  <a:gd name="T34" fmla="*/ 191 w 324"/>
                  <a:gd name="T35" fmla="*/ 937 h 937"/>
                  <a:gd name="T36" fmla="*/ 232 w 324"/>
                  <a:gd name="T37" fmla="*/ 921 h 937"/>
                  <a:gd name="T38" fmla="*/ 270 w 324"/>
                  <a:gd name="T39" fmla="*/ 898 h 937"/>
                  <a:gd name="T40" fmla="*/ 289 w 324"/>
                  <a:gd name="T41" fmla="*/ 844 h 937"/>
                  <a:gd name="T42" fmla="*/ 318 w 324"/>
                  <a:gd name="T43" fmla="*/ 767 h 937"/>
                  <a:gd name="T44" fmla="*/ 318 w 324"/>
                  <a:gd name="T45" fmla="*/ 707 h 937"/>
                  <a:gd name="T46" fmla="*/ 324 w 324"/>
                  <a:gd name="T47" fmla="*/ 614 h 937"/>
                  <a:gd name="T48" fmla="*/ 324 w 324"/>
                  <a:gd name="T49" fmla="*/ 509 h 937"/>
                  <a:gd name="T50" fmla="*/ 318 w 324"/>
                  <a:gd name="T51" fmla="*/ 400 h 937"/>
                  <a:gd name="T52" fmla="*/ 299 w 324"/>
                  <a:gd name="T53" fmla="*/ 256 h 937"/>
                  <a:gd name="T54" fmla="*/ 270 w 324"/>
                  <a:gd name="T55" fmla="*/ 135 h 937"/>
                  <a:gd name="T56" fmla="*/ 229 w 324"/>
                  <a:gd name="T57" fmla="*/ 58 h 937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24"/>
                  <a:gd name="T88" fmla="*/ 0 h 937"/>
                  <a:gd name="T89" fmla="*/ 324 w 324"/>
                  <a:gd name="T90" fmla="*/ 937 h 937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24" h="937">
                    <a:moveTo>
                      <a:pt x="229" y="58"/>
                    </a:moveTo>
                    <a:lnTo>
                      <a:pt x="203" y="9"/>
                    </a:lnTo>
                    <a:lnTo>
                      <a:pt x="181" y="6"/>
                    </a:lnTo>
                    <a:lnTo>
                      <a:pt x="152" y="0"/>
                    </a:lnTo>
                    <a:lnTo>
                      <a:pt x="114" y="0"/>
                    </a:lnTo>
                    <a:lnTo>
                      <a:pt x="79" y="9"/>
                    </a:lnTo>
                    <a:lnTo>
                      <a:pt x="57" y="44"/>
                    </a:lnTo>
                    <a:lnTo>
                      <a:pt x="32" y="106"/>
                    </a:lnTo>
                    <a:lnTo>
                      <a:pt x="13" y="189"/>
                    </a:lnTo>
                    <a:lnTo>
                      <a:pt x="0" y="266"/>
                    </a:lnTo>
                    <a:lnTo>
                      <a:pt x="0" y="400"/>
                    </a:lnTo>
                    <a:lnTo>
                      <a:pt x="3" y="528"/>
                    </a:lnTo>
                    <a:lnTo>
                      <a:pt x="19" y="662"/>
                    </a:lnTo>
                    <a:lnTo>
                      <a:pt x="29" y="735"/>
                    </a:lnTo>
                    <a:lnTo>
                      <a:pt x="41" y="812"/>
                    </a:lnTo>
                    <a:lnTo>
                      <a:pt x="67" y="889"/>
                    </a:lnTo>
                    <a:lnTo>
                      <a:pt x="124" y="927"/>
                    </a:lnTo>
                    <a:lnTo>
                      <a:pt x="191" y="937"/>
                    </a:lnTo>
                    <a:lnTo>
                      <a:pt x="232" y="921"/>
                    </a:lnTo>
                    <a:lnTo>
                      <a:pt x="270" y="898"/>
                    </a:lnTo>
                    <a:lnTo>
                      <a:pt x="289" y="844"/>
                    </a:lnTo>
                    <a:lnTo>
                      <a:pt x="318" y="767"/>
                    </a:lnTo>
                    <a:lnTo>
                      <a:pt x="318" y="707"/>
                    </a:lnTo>
                    <a:lnTo>
                      <a:pt x="324" y="614"/>
                    </a:lnTo>
                    <a:lnTo>
                      <a:pt x="324" y="509"/>
                    </a:lnTo>
                    <a:lnTo>
                      <a:pt x="318" y="400"/>
                    </a:lnTo>
                    <a:lnTo>
                      <a:pt x="299" y="256"/>
                    </a:lnTo>
                    <a:lnTo>
                      <a:pt x="270" y="135"/>
                    </a:lnTo>
                    <a:lnTo>
                      <a:pt x="229" y="58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2545" name="Freeform 9"/>
              <p:cNvSpPr>
                <a:spLocks/>
              </p:cNvSpPr>
              <p:nvPr/>
            </p:nvSpPr>
            <p:spPr bwMode="auto">
              <a:xfrm>
                <a:off x="1634" y="1928"/>
                <a:ext cx="255" cy="555"/>
              </a:xfrm>
              <a:custGeom>
                <a:avLst/>
                <a:gdLst>
                  <a:gd name="T0" fmla="*/ 95 w 511"/>
                  <a:gd name="T1" fmla="*/ 92 h 1111"/>
                  <a:gd name="T2" fmla="*/ 76 w 511"/>
                  <a:gd name="T3" fmla="*/ 35 h 1111"/>
                  <a:gd name="T4" fmla="*/ 47 w 511"/>
                  <a:gd name="T5" fmla="*/ 0 h 1111"/>
                  <a:gd name="T6" fmla="*/ 28 w 511"/>
                  <a:gd name="T7" fmla="*/ 6 h 1111"/>
                  <a:gd name="T8" fmla="*/ 9 w 511"/>
                  <a:gd name="T9" fmla="*/ 45 h 1111"/>
                  <a:gd name="T10" fmla="*/ 0 w 511"/>
                  <a:gd name="T11" fmla="*/ 92 h 1111"/>
                  <a:gd name="T12" fmla="*/ 3 w 511"/>
                  <a:gd name="T13" fmla="*/ 140 h 1111"/>
                  <a:gd name="T14" fmla="*/ 47 w 511"/>
                  <a:gd name="T15" fmla="*/ 217 h 1111"/>
                  <a:gd name="T16" fmla="*/ 95 w 511"/>
                  <a:gd name="T17" fmla="*/ 341 h 1111"/>
                  <a:gd name="T18" fmla="*/ 127 w 511"/>
                  <a:gd name="T19" fmla="*/ 456 h 1111"/>
                  <a:gd name="T20" fmla="*/ 146 w 511"/>
                  <a:gd name="T21" fmla="*/ 546 h 1111"/>
                  <a:gd name="T22" fmla="*/ 143 w 511"/>
                  <a:gd name="T23" fmla="*/ 604 h 1111"/>
                  <a:gd name="T24" fmla="*/ 95 w 511"/>
                  <a:gd name="T25" fmla="*/ 680 h 1111"/>
                  <a:gd name="T26" fmla="*/ 57 w 511"/>
                  <a:gd name="T27" fmla="*/ 811 h 1111"/>
                  <a:gd name="T28" fmla="*/ 47 w 511"/>
                  <a:gd name="T29" fmla="*/ 948 h 1111"/>
                  <a:gd name="T30" fmla="*/ 70 w 511"/>
                  <a:gd name="T31" fmla="*/ 1079 h 1111"/>
                  <a:gd name="T32" fmla="*/ 95 w 511"/>
                  <a:gd name="T33" fmla="*/ 1111 h 1111"/>
                  <a:gd name="T34" fmla="*/ 134 w 511"/>
                  <a:gd name="T35" fmla="*/ 1111 h 1111"/>
                  <a:gd name="T36" fmla="*/ 156 w 511"/>
                  <a:gd name="T37" fmla="*/ 1098 h 1111"/>
                  <a:gd name="T38" fmla="*/ 210 w 511"/>
                  <a:gd name="T39" fmla="*/ 1070 h 1111"/>
                  <a:gd name="T40" fmla="*/ 258 w 511"/>
                  <a:gd name="T41" fmla="*/ 1060 h 1111"/>
                  <a:gd name="T42" fmla="*/ 373 w 511"/>
                  <a:gd name="T43" fmla="*/ 1070 h 1111"/>
                  <a:gd name="T44" fmla="*/ 450 w 511"/>
                  <a:gd name="T45" fmla="*/ 1098 h 1111"/>
                  <a:gd name="T46" fmla="*/ 488 w 511"/>
                  <a:gd name="T47" fmla="*/ 1098 h 1111"/>
                  <a:gd name="T48" fmla="*/ 501 w 511"/>
                  <a:gd name="T49" fmla="*/ 1079 h 1111"/>
                  <a:gd name="T50" fmla="*/ 511 w 511"/>
                  <a:gd name="T51" fmla="*/ 1050 h 1111"/>
                  <a:gd name="T52" fmla="*/ 440 w 511"/>
                  <a:gd name="T53" fmla="*/ 1015 h 1111"/>
                  <a:gd name="T54" fmla="*/ 338 w 511"/>
                  <a:gd name="T55" fmla="*/ 1003 h 1111"/>
                  <a:gd name="T56" fmla="*/ 223 w 511"/>
                  <a:gd name="T57" fmla="*/ 1015 h 1111"/>
                  <a:gd name="T58" fmla="*/ 166 w 511"/>
                  <a:gd name="T59" fmla="*/ 1060 h 1111"/>
                  <a:gd name="T60" fmla="*/ 127 w 511"/>
                  <a:gd name="T61" fmla="*/ 1079 h 1111"/>
                  <a:gd name="T62" fmla="*/ 95 w 511"/>
                  <a:gd name="T63" fmla="*/ 1060 h 1111"/>
                  <a:gd name="T64" fmla="*/ 86 w 511"/>
                  <a:gd name="T65" fmla="*/ 939 h 1111"/>
                  <a:gd name="T66" fmla="*/ 86 w 511"/>
                  <a:gd name="T67" fmla="*/ 862 h 1111"/>
                  <a:gd name="T68" fmla="*/ 114 w 511"/>
                  <a:gd name="T69" fmla="*/ 763 h 1111"/>
                  <a:gd name="T70" fmla="*/ 146 w 511"/>
                  <a:gd name="T71" fmla="*/ 687 h 1111"/>
                  <a:gd name="T72" fmla="*/ 185 w 511"/>
                  <a:gd name="T73" fmla="*/ 623 h 1111"/>
                  <a:gd name="T74" fmla="*/ 201 w 511"/>
                  <a:gd name="T75" fmla="*/ 572 h 1111"/>
                  <a:gd name="T76" fmla="*/ 201 w 511"/>
                  <a:gd name="T77" fmla="*/ 504 h 1111"/>
                  <a:gd name="T78" fmla="*/ 182 w 511"/>
                  <a:gd name="T79" fmla="*/ 402 h 1111"/>
                  <a:gd name="T80" fmla="*/ 153 w 511"/>
                  <a:gd name="T81" fmla="*/ 278 h 1111"/>
                  <a:gd name="T82" fmla="*/ 134 w 511"/>
                  <a:gd name="T83" fmla="*/ 198 h 1111"/>
                  <a:gd name="T84" fmla="*/ 95 w 511"/>
                  <a:gd name="T85" fmla="*/ 92 h 1111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511"/>
                  <a:gd name="T130" fmla="*/ 0 h 1111"/>
                  <a:gd name="T131" fmla="*/ 511 w 511"/>
                  <a:gd name="T132" fmla="*/ 1111 h 1111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511" h="1111">
                    <a:moveTo>
                      <a:pt x="95" y="92"/>
                    </a:moveTo>
                    <a:lnTo>
                      <a:pt x="76" y="35"/>
                    </a:lnTo>
                    <a:lnTo>
                      <a:pt x="47" y="0"/>
                    </a:lnTo>
                    <a:lnTo>
                      <a:pt x="28" y="6"/>
                    </a:lnTo>
                    <a:lnTo>
                      <a:pt x="9" y="45"/>
                    </a:lnTo>
                    <a:lnTo>
                      <a:pt x="0" y="92"/>
                    </a:lnTo>
                    <a:lnTo>
                      <a:pt x="3" y="140"/>
                    </a:lnTo>
                    <a:lnTo>
                      <a:pt x="47" y="217"/>
                    </a:lnTo>
                    <a:lnTo>
                      <a:pt x="95" y="341"/>
                    </a:lnTo>
                    <a:lnTo>
                      <a:pt x="127" y="456"/>
                    </a:lnTo>
                    <a:lnTo>
                      <a:pt x="146" y="546"/>
                    </a:lnTo>
                    <a:lnTo>
                      <a:pt x="143" y="604"/>
                    </a:lnTo>
                    <a:lnTo>
                      <a:pt x="95" y="680"/>
                    </a:lnTo>
                    <a:lnTo>
                      <a:pt x="57" y="811"/>
                    </a:lnTo>
                    <a:lnTo>
                      <a:pt x="47" y="948"/>
                    </a:lnTo>
                    <a:lnTo>
                      <a:pt x="70" y="1079"/>
                    </a:lnTo>
                    <a:lnTo>
                      <a:pt x="95" y="1111"/>
                    </a:lnTo>
                    <a:lnTo>
                      <a:pt x="134" y="1111"/>
                    </a:lnTo>
                    <a:lnTo>
                      <a:pt x="156" y="1098"/>
                    </a:lnTo>
                    <a:lnTo>
                      <a:pt x="210" y="1070"/>
                    </a:lnTo>
                    <a:lnTo>
                      <a:pt x="258" y="1060"/>
                    </a:lnTo>
                    <a:lnTo>
                      <a:pt x="373" y="1070"/>
                    </a:lnTo>
                    <a:lnTo>
                      <a:pt x="450" y="1098"/>
                    </a:lnTo>
                    <a:lnTo>
                      <a:pt x="488" y="1098"/>
                    </a:lnTo>
                    <a:lnTo>
                      <a:pt x="501" y="1079"/>
                    </a:lnTo>
                    <a:lnTo>
                      <a:pt x="511" y="1050"/>
                    </a:lnTo>
                    <a:lnTo>
                      <a:pt x="440" y="1015"/>
                    </a:lnTo>
                    <a:lnTo>
                      <a:pt x="338" y="1003"/>
                    </a:lnTo>
                    <a:lnTo>
                      <a:pt x="223" y="1015"/>
                    </a:lnTo>
                    <a:lnTo>
                      <a:pt x="166" y="1060"/>
                    </a:lnTo>
                    <a:lnTo>
                      <a:pt x="127" y="1079"/>
                    </a:lnTo>
                    <a:lnTo>
                      <a:pt x="95" y="1060"/>
                    </a:lnTo>
                    <a:lnTo>
                      <a:pt x="86" y="939"/>
                    </a:lnTo>
                    <a:lnTo>
                      <a:pt x="86" y="862"/>
                    </a:lnTo>
                    <a:lnTo>
                      <a:pt x="114" y="763"/>
                    </a:lnTo>
                    <a:lnTo>
                      <a:pt x="146" y="687"/>
                    </a:lnTo>
                    <a:lnTo>
                      <a:pt x="185" y="623"/>
                    </a:lnTo>
                    <a:lnTo>
                      <a:pt x="201" y="572"/>
                    </a:lnTo>
                    <a:lnTo>
                      <a:pt x="201" y="504"/>
                    </a:lnTo>
                    <a:lnTo>
                      <a:pt x="182" y="402"/>
                    </a:lnTo>
                    <a:lnTo>
                      <a:pt x="153" y="278"/>
                    </a:lnTo>
                    <a:lnTo>
                      <a:pt x="134" y="198"/>
                    </a:lnTo>
                    <a:lnTo>
                      <a:pt x="95" y="92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2546" name="Freeform 10"/>
              <p:cNvSpPr>
                <a:spLocks/>
              </p:cNvSpPr>
              <p:nvPr/>
            </p:nvSpPr>
            <p:spPr bwMode="auto">
              <a:xfrm>
                <a:off x="1314" y="1941"/>
                <a:ext cx="277" cy="551"/>
              </a:xfrm>
              <a:custGeom>
                <a:avLst/>
                <a:gdLst>
                  <a:gd name="T0" fmla="*/ 415 w 555"/>
                  <a:gd name="T1" fmla="*/ 137 h 1102"/>
                  <a:gd name="T2" fmla="*/ 463 w 555"/>
                  <a:gd name="T3" fmla="*/ 32 h 1102"/>
                  <a:gd name="T4" fmla="*/ 520 w 555"/>
                  <a:gd name="T5" fmla="*/ 0 h 1102"/>
                  <a:gd name="T6" fmla="*/ 555 w 555"/>
                  <a:gd name="T7" fmla="*/ 32 h 1102"/>
                  <a:gd name="T8" fmla="*/ 549 w 555"/>
                  <a:gd name="T9" fmla="*/ 89 h 1102"/>
                  <a:gd name="T10" fmla="*/ 520 w 555"/>
                  <a:gd name="T11" fmla="*/ 128 h 1102"/>
                  <a:gd name="T12" fmla="*/ 469 w 555"/>
                  <a:gd name="T13" fmla="*/ 195 h 1102"/>
                  <a:gd name="T14" fmla="*/ 431 w 555"/>
                  <a:gd name="T15" fmla="*/ 287 h 1102"/>
                  <a:gd name="T16" fmla="*/ 396 w 555"/>
                  <a:gd name="T17" fmla="*/ 393 h 1102"/>
                  <a:gd name="T18" fmla="*/ 383 w 555"/>
                  <a:gd name="T19" fmla="*/ 493 h 1102"/>
                  <a:gd name="T20" fmla="*/ 364 w 555"/>
                  <a:gd name="T21" fmla="*/ 588 h 1102"/>
                  <a:gd name="T22" fmla="*/ 364 w 555"/>
                  <a:gd name="T23" fmla="*/ 722 h 1102"/>
                  <a:gd name="T24" fmla="*/ 374 w 555"/>
                  <a:gd name="T25" fmla="*/ 808 h 1102"/>
                  <a:gd name="T26" fmla="*/ 396 w 555"/>
                  <a:gd name="T27" fmla="*/ 952 h 1102"/>
                  <a:gd name="T28" fmla="*/ 415 w 555"/>
                  <a:gd name="T29" fmla="*/ 1010 h 1102"/>
                  <a:gd name="T30" fmla="*/ 415 w 555"/>
                  <a:gd name="T31" fmla="*/ 1054 h 1102"/>
                  <a:gd name="T32" fmla="*/ 405 w 555"/>
                  <a:gd name="T33" fmla="*/ 1093 h 1102"/>
                  <a:gd name="T34" fmla="*/ 367 w 555"/>
                  <a:gd name="T35" fmla="*/ 1102 h 1102"/>
                  <a:gd name="T36" fmla="*/ 348 w 555"/>
                  <a:gd name="T37" fmla="*/ 1093 h 1102"/>
                  <a:gd name="T38" fmla="*/ 297 w 555"/>
                  <a:gd name="T39" fmla="*/ 1077 h 1102"/>
                  <a:gd name="T40" fmla="*/ 221 w 555"/>
                  <a:gd name="T41" fmla="*/ 1077 h 1102"/>
                  <a:gd name="T42" fmla="*/ 106 w 555"/>
                  <a:gd name="T43" fmla="*/ 1086 h 1102"/>
                  <a:gd name="T44" fmla="*/ 33 w 555"/>
                  <a:gd name="T45" fmla="*/ 1096 h 1102"/>
                  <a:gd name="T46" fmla="*/ 0 w 555"/>
                  <a:gd name="T47" fmla="*/ 1086 h 1102"/>
                  <a:gd name="T48" fmla="*/ 0 w 555"/>
                  <a:gd name="T49" fmla="*/ 1067 h 1102"/>
                  <a:gd name="T50" fmla="*/ 49 w 555"/>
                  <a:gd name="T51" fmla="*/ 1045 h 1102"/>
                  <a:gd name="T52" fmla="*/ 100 w 555"/>
                  <a:gd name="T53" fmla="*/ 1026 h 1102"/>
                  <a:gd name="T54" fmla="*/ 192 w 555"/>
                  <a:gd name="T55" fmla="*/ 1019 h 1102"/>
                  <a:gd name="T56" fmla="*/ 253 w 555"/>
                  <a:gd name="T57" fmla="*/ 1019 h 1102"/>
                  <a:gd name="T58" fmla="*/ 316 w 555"/>
                  <a:gd name="T59" fmla="*/ 1038 h 1102"/>
                  <a:gd name="T60" fmla="*/ 354 w 555"/>
                  <a:gd name="T61" fmla="*/ 1057 h 1102"/>
                  <a:gd name="T62" fmla="*/ 383 w 555"/>
                  <a:gd name="T63" fmla="*/ 1048 h 1102"/>
                  <a:gd name="T64" fmla="*/ 374 w 555"/>
                  <a:gd name="T65" fmla="*/ 1006 h 1102"/>
                  <a:gd name="T66" fmla="*/ 348 w 555"/>
                  <a:gd name="T67" fmla="*/ 943 h 1102"/>
                  <a:gd name="T68" fmla="*/ 326 w 555"/>
                  <a:gd name="T69" fmla="*/ 872 h 1102"/>
                  <a:gd name="T70" fmla="*/ 316 w 555"/>
                  <a:gd name="T71" fmla="*/ 789 h 1102"/>
                  <a:gd name="T72" fmla="*/ 310 w 555"/>
                  <a:gd name="T73" fmla="*/ 710 h 1102"/>
                  <a:gd name="T74" fmla="*/ 310 w 555"/>
                  <a:gd name="T75" fmla="*/ 595 h 1102"/>
                  <a:gd name="T76" fmla="*/ 326 w 555"/>
                  <a:gd name="T77" fmla="*/ 528 h 1102"/>
                  <a:gd name="T78" fmla="*/ 329 w 555"/>
                  <a:gd name="T79" fmla="*/ 440 h 1102"/>
                  <a:gd name="T80" fmla="*/ 348 w 555"/>
                  <a:gd name="T81" fmla="*/ 316 h 1102"/>
                  <a:gd name="T82" fmla="*/ 374 w 555"/>
                  <a:gd name="T83" fmla="*/ 220 h 1102"/>
                  <a:gd name="T84" fmla="*/ 415 w 555"/>
                  <a:gd name="T85" fmla="*/ 137 h 1102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555"/>
                  <a:gd name="T130" fmla="*/ 0 h 1102"/>
                  <a:gd name="T131" fmla="*/ 555 w 555"/>
                  <a:gd name="T132" fmla="*/ 1102 h 1102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555" h="1102">
                    <a:moveTo>
                      <a:pt x="415" y="137"/>
                    </a:moveTo>
                    <a:lnTo>
                      <a:pt x="463" y="32"/>
                    </a:lnTo>
                    <a:lnTo>
                      <a:pt x="520" y="0"/>
                    </a:lnTo>
                    <a:lnTo>
                      <a:pt x="555" y="32"/>
                    </a:lnTo>
                    <a:lnTo>
                      <a:pt x="549" y="89"/>
                    </a:lnTo>
                    <a:lnTo>
                      <a:pt x="520" y="128"/>
                    </a:lnTo>
                    <a:lnTo>
                      <a:pt x="469" y="195"/>
                    </a:lnTo>
                    <a:lnTo>
                      <a:pt x="431" y="287"/>
                    </a:lnTo>
                    <a:lnTo>
                      <a:pt x="396" y="393"/>
                    </a:lnTo>
                    <a:lnTo>
                      <a:pt x="383" y="493"/>
                    </a:lnTo>
                    <a:lnTo>
                      <a:pt x="364" y="588"/>
                    </a:lnTo>
                    <a:lnTo>
                      <a:pt x="364" y="722"/>
                    </a:lnTo>
                    <a:lnTo>
                      <a:pt x="374" y="808"/>
                    </a:lnTo>
                    <a:lnTo>
                      <a:pt x="396" y="952"/>
                    </a:lnTo>
                    <a:lnTo>
                      <a:pt x="415" y="1010"/>
                    </a:lnTo>
                    <a:lnTo>
                      <a:pt x="415" y="1054"/>
                    </a:lnTo>
                    <a:lnTo>
                      <a:pt x="405" y="1093"/>
                    </a:lnTo>
                    <a:lnTo>
                      <a:pt x="367" y="1102"/>
                    </a:lnTo>
                    <a:lnTo>
                      <a:pt x="348" y="1093"/>
                    </a:lnTo>
                    <a:lnTo>
                      <a:pt x="297" y="1077"/>
                    </a:lnTo>
                    <a:lnTo>
                      <a:pt x="221" y="1077"/>
                    </a:lnTo>
                    <a:lnTo>
                      <a:pt x="106" y="1086"/>
                    </a:lnTo>
                    <a:lnTo>
                      <a:pt x="33" y="1096"/>
                    </a:lnTo>
                    <a:lnTo>
                      <a:pt x="0" y="1086"/>
                    </a:lnTo>
                    <a:lnTo>
                      <a:pt x="0" y="1067"/>
                    </a:lnTo>
                    <a:lnTo>
                      <a:pt x="49" y="1045"/>
                    </a:lnTo>
                    <a:lnTo>
                      <a:pt x="100" y="1026"/>
                    </a:lnTo>
                    <a:lnTo>
                      <a:pt x="192" y="1019"/>
                    </a:lnTo>
                    <a:lnTo>
                      <a:pt x="253" y="1019"/>
                    </a:lnTo>
                    <a:lnTo>
                      <a:pt x="316" y="1038"/>
                    </a:lnTo>
                    <a:lnTo>
                      <a:pt x="354" y="1057"/>
                    </a:lnTo>
                    <a:lnTo>
                      <a:pt x="383" y="1048"/>
                    </a:lnTo>
                    <a:lnTo>
                      <a:pt x="374" y="1006"/>
                    </a:lnTo>
                    <a:lnTo>
                      <a:pt x="348" y="943"/>
                    </a:lnTo>
                    <a:lnTo>
                      <a:pt x="326" y="872"/>
                    </a:lnTo>
                    <a:lnTo>
                      <a:pt x="316" y="789"/>
                    </a:lnTo>
                    <a:lnTo>
                      <a:pt x="310" y="710"/>
                    </a:lnTo>
                    <a:lnTo>
                      <a:pt x="310" y="595"/>
                    </a:lnTo>
                    <a:lnTo>
                      <a:pt x="326" y="528"/>
                    </a:lnTo>
                    <a:lnTo>
                      <a:pt x="329" y="440"/>
                    </a:lnTo>
                    <a:lnTo>
                      <a:pt x="348" y="316"/>
                    </a:lnTo>
                    <a:lnTo>
                      <a:pt x="374" y="220"/>
                    </a:lnTo>
                    <a:lnTo>
                      <a:pt x="415" y="137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22535" name="Freeform 11"/>
            <p:cNvSpPr>
              <a:spLocks noChangeAspect="1"/>
            </p:cNvSpPr>
            <p:nvPr/>
          </p:nvSpPr>
          <p:spPr bwMode="auto">
            <a:xfrm>
              <a:off x="2215" y="1632"/>
              <a:ext cx="1241" cy="616"/>
            </a:xfrm>
            <a:custGeom>
              <a:avLst/>
              <a:gdLst>
                <a:gd name="T0" fmla="*/ 0 w 1643"/>
                <a:gd name="T1" fmla="*/ 2 h 1040"/>
                <a:gd name="T2" fmla="*/ 0 w 1643"/>
                <a:gd name="T3" fmla="*/ 857 h 1040"/>
                <a:gd name="T4" fmla="*/ 17 w 1643"/>
                <a:gd name="T5" fmla="*/ 898 h 1040"/>
                <a:gd name="T6" fmla="*/ 46 w 1643"/>
                <a:gd name="T7" fmla="*/ 920 h 1040"/>
                <a:gd name="T8" fmla="*/ 103 w 1643"/>
                <a:gd name="T9" fmla="*/ 945 h 1040"/>
                <a:gd name="T10" fmla="*/ 177 w 1643"/>
                <a:gd name="T11" fmla="*/ 972 h 1040"/>
                <a:gd name="T12" fmla="*/ 268 w 1643"/>
                <a:gd name="T13" fmla="*/ 996 h 1040"/>
                <a:gd name="T14" fmla="*/ 399 w 1643"/>
                <a:gd name="T15" fmla="*/ 1016 h 1040"/>
                <a:gd name="T16" fmla="*/ 510 w 1643"/>
                <a:gd name="T17" fmla="*/ 1025 h 1040"/>
                <a:gd name="T18" fmla="*/ 624 w 1643"/>
                <a:gd name="T19" fmla="*/ 1038 h 1040"/>
                <a:gd name="T20" fmla="*/ 742 w 1643"/>
                <a:gd name="T21" fmla="*/ 1040 h 1040"/>
                <a:gd name="T22" fmla="*/ 890 w 1643"/>
                <a:gd name="T23" fmla="*/ 1040 h 1040"/>
                <a:gd name="T24" fmla="*/ 986 w 1643"/>
                <a:gd name="T25" fmla="*/ 1038 h 1040"/>
                <a:gd name="T26" fmla="*/ 1073 w 1643"/>
                <a:gd name="T27" fmla="*/ 1033 h 1040"/>
                <a:gd name="T28" fmla="*/ 1157 w 1643"/>
                <a:gd name="T29" fmla="*/ 1025 h 1040"/>
                <a:gd name="T30" fmla="*/ 1275 w 1643"/>
                <a:gd name="T31" fmla="*/ 1011 h 1040"/>
                <a:gd name="T32" fmla="*/ 1383 w 1643"/>
                <a:gd name="T33" fmla="*/ 994 h 1040"/>
                <a:gd name="T34" fmla="*/ 1465 w 1643"/>
                <a:gd name="T35" fmla="*/ 972 h 1040"/>
                <a:gd name="T36" fmla="*/ 1519 w 1643"/>
                <a:gd name="T37" fmla="*/ 957 h 1040"/>
                <a:gd name="T38" fmla="*/ 1576 w 1643"/>
                <a:gd name="T39" fmla="*/ 930 h 1040"/>
                <a:gd name="T40" fmla="*/ 1613 w 1643"/>
                <a:gd name="T41" fmla="*/ 906 h 1040"/>
                <a:gd name="T42" fmla="*/ 1638 w 1643"/>
                <a:gd name="T43" fmla="*/ 876 h 1040"/>
                <a:gd name="T44" fmla="*/ 1643 w 1643"/>
                <a:gd name="T45" fmla="*/ 850 h 1040"/>
                <a:gd name="T46" fmla="*/ 1643 w 1643"/>
                <a:gd name="T47" fmla="*/ 0 h 1040"/>
                <a:gd name="T48" fmla="*/ 0 w 1643"/>
                <a:gd name="T49" fmla="*/ 2 h 104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643"/>
                <a:gd name="T76" fmla="*/ 0 h 1040"/>
                <a:gd name="T77" fmla="*/ 1643 w 1643"/>
                <a:gd name="T78" fmla="*/ 1040 h 1040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643" h="1040">
                  <a:moveTo>
                    <a:pt x="0" y="2"/>
                  </a:moveTo>
                  <a:lnTo>
                    <a:pt x="0" y="857"/>
                  </a:lnTo>
                  <a:lnTo>
                    <a:pt x="17" y="898"/>
                  </a:lnTo>
                  <a:lnTo>
                    <a:pt x="46" y="920"/>
                  </a:lnTo>
                  <a:lnTo>
                    <a:pt x="103" y="945"/>
                  </a:lnTo>
                  <a:lnTo>
                    <a:pt x="177" y="972"/>
                  </a:lnTo>
                  <a:lnTo>
                    <a:pt x="268" y="996"/>
                  </a:lnTo>
                  <a:lnTo>
                    <a:pt x="399" y="1016"/>
                  </a:lnTo>
                  <a:lnTo>
                    <a:pt x="510" y="1025"/>
                  </a:lnTo>
                  <a:lnTo>
                    <a:pt x="624" y="1038"/>
                  </a:lnTo>
                  <a:lnTo>
                    <a:pt x="742" y="1040"/>
                  </a:lnTo>
                  <a:lnTo>
                    <a:pt x="890" y="1040"/>
                  </a:lnTo>
                  <a:lnTo>
                    <a:pt x="986" y="1038"/>
                  </a:lnTo>
                  <a:lnTo>
                    <a:pt x="1073" y="1033"/>
                  </a:lnTo>
                  <a:lnTo>
                    <a:pt x="1157" y="1025"/>
                  </a:lnTo>
                  <a:lnTo>
                    <a:pt x="1275" y="1011"/>
                  </a:lnTo>
                  <a:lnTo>
                    <a:pt x="1383" y="994"/>
                  </a:lnTo>
                  <a:lnTo>
                    <a:pt x="1465" y="972"/>
                  </a:lnTo>
                  <a:lnTo>
                    <a:pt x="1519" y="957"/>
                  </a:lnTo>
                  <a:lnTo>
                    <a:pt x="1576" y="930"/>
                  </a:lnTo>
                  <a:lnTo>
                    <a:pt x="1613" y="906"/>
                  </a:lnTo>
                  <a:lnTo>
                    <a:pt x="1638" y="876"/>
                  </a:lnTo>
                  <a:lnTo>
                    <a:pt x="1643" y="850"/>
                  </a:lnTo>
                  <a:lnTo>
                    <a:pt x="1643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FFCC66"/>
            </a:solidFill>
            <a:ln w="9525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2536" name="Oval 12"/>
            <p:cNvSpPr>
              <a:spLocks noChangeAspect="1" noChangeArrowheads="1"/>
            </p:cNvSpPr>
            <p:nvPr/>
          </p:nvSpPr>
          <p:spPr bwMode="auto">
            <a:xfrm>
              <a:off x="2208" y="1523"/>
              <a:ext cx="1237" cy="226"/>
            </a:xfrm>
            <a:prstGeom prst="ellipse">
              <a:avLst/>
            </a:prstGeom>
            <a:solidFill>
              <a:srgbClr val="FFB233"/>
            </a:solidFill>
            <a:ln w="9525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2537" name="Freeform 13"/>
            <p:cNvSpPr>
              <a:spLocks noChangeAspect="1"/>
            </p:cNvSpPr>
            <p:nvPr/>
          </p:nvSpPr>
          <p:spPr bwMode="auto">
            <a:xfrm>
              <a:off x="2409" y="1248"/>
              <a:ext cx="881" cy="398"/>
            </a:xfrm>
            <a:custGeom>
              <a:avLst/>
              <a:gdLst>
                <a:gd name="T0" fmla="*/ 0 w 1166"/>
                <a:gd name="T1" fmla="*/ 629 h 671"/>
                <a:gd name="T2" fmla="*/ 0 w 1166"/>
                <a:gd name="T3" fmla="*/ 534 h 671"/>
                <a:gd name="T4" fmla="*/ 15 w 1166"/>
                <a:gd name="T5" fmla="*/ 444 h 671"/>
                <a:gd name="T6" fmla="*/ 41 w 1166"/>
                <a:gd name="T7" fmla="*/ 358 h 671"/>
                <a:gd name="T8" fmla="*/ 70 w 1166"/>
                <a:gd name="T9" fmla="*/ 290 h 671"/>
                <a:gd name="T10" fmla="*/ 117 w 1166"/>
                <a:gd name="T11" fmla="*/ 227 h 671"/>
                <a:gd name="T12" fmla="*/ 153 w 1166"/>
                <a:gd name="T13" fmla="*/ 183 h 671"/>
                <a:gd name="T14" fmla="*/ 216 w 1166"/>
                <a:gd name="T15" fmla="*/ 129 h 671"/>
                <a:gd name="T16" fmla="*/ 260 w 1166"/>
                <a:gd name="T17" fmla="*/ 100 h 671"/>
                <a:gd name="T18" fmla="*/ 326 w 1166"/>
                <a:gd name="T19" fmla="*/ 56 h 671"/>
                <a:gd name="T20" fmla="*/ 398 w 1166"/>
                <a:gd name="T21" fmla="*/ 27 h 671"/>
                <a:gd name="T22" fmla="*/ 493 w 1166"/>
                <a:gd name="T23" fmla="*/ 5 h 671"/>
                <a:gd name="T24" fmla="*/ 581 w 1166"/>
                <a:gd name="T25" fmla="*/ 0 h 671"/>
                <a:gd name="T26" fmla="*/ 668 w 1166"/>
                <a:gd name="T27" fmla="*/ 7 h 671"/>
                <a:gd name="T28" fmla="*/ 741 w 1166"/>
                <a:gd name="T29" fmla="*/ 19 h 671"/>
                <a:gd name="T30" fmla="*/ 831 w 1166"/>
                <a:gd name="T31" fmla="*/ 51 h 671"/>
                <a:gd name="T32" fmla="*/ 904 w 1166"/>
                <a:gd name="T33" fmla="*/ 95 h 671"/>
                <a:gd name="T34" fmla="*/ 955 w 1166"/>
                <a:gd name="T35" fmla="*/ 131 h 671"/>
                <a:gd name="T36" fmla="*/ 1006 w 1166"/>
                <a:gd name="T37" fmla="*/ 180 h 671"/>
                <a:gd name="T38" fmla="*/ 1049 w 1166"/>
                <a:gd name="T39" fmla="*/ 227 h 671"/>
                <a:gd name="T40" fmla="*/ 1083 w 1166"/>
                <a:gd name="T41" fmla="*/ 278 h 671"/>
                <a:gd name="T42" fmla="*/ 1108 w 1166"/>
                <a:gd name="T43" fmla="*/ 327 h 671"/>
                <a:gd name="T44" fmla="*/ 1134 w 1166"/>
                <a:gd name="T45" fmla="*/ 388 h 671"/>
                <a:gd name="T46" fmla="*/ 1144 w 1166"/>
                <a:gd name="T47" fmla="*/ 444 h 671"/>
                <a:gd name="T48" fmla="*/ 1156 w 1166"/>
                <a:gd name="T49" fmla="*/ 490 h 671"/>
                <a:gd name="T50" fmla="*/ 1164 w 1166"/>
                <a:gd name="T51" fmla="*/ 534 h 671"/>
                <a:gd name="T52" fmla="*/ 1166 w 1166"/>
                <a:gd name="T53" fmla="*/ 619 h 671"/>
                <a:gd name="T54" fmla="*/ 1142 w 1166"/>
                <a:gd name="T55" fmla="*/ 641 h 671"/>
                <a:gd name="T56" fmla="*/ 1091 w 1166"/>
                <a:gd name="T57" fmla="*/ 656 h 671"/>
                <a:gd name="T58" fmla="*/ 1032 w 1166"/>
                <a:gd name="T59" fmla="*/ 666 h 671"/>
                <a:gd name="T60" fmla="*/ 969 w 1166"/>
                <a:gd name="T61" fmla="*/ 656 h 671"/>
                <a:gd name="T62" fmla="*/ 923 w 1166"/>
                <a:gd name="T63" fmla="*/ 637 h 671"/>
                <a:gd name="T64" fmla="*/ 911 w 1166"/>
                <a:gd name="T65" fmla="*/ 615 h 671"/>
                <a:gd name="T66" fmla="*/ 911 w 1166"/>
                <a:gd name="T67" fmla="*/ 510 h 671"/>
                <a:gd name="T68" fmla="*/ 904 w 1166"/>
                <a:gd name="T69" fmla="*/ 466 h 671"/>
                <a:gd name="T70" fmla="*/ 887 w 1166"/>
                <a:gd name="T71" fmla="*/ 415 h 671"/>
                <a:gd name="T72" fmla="*/ 853 w 1166"/>
                <a:gd name="T73" fmla="*/ 358 h 671"/>
                <a:gd name="T74" fmla="*/ 821 w 1166"/>
                <a:gd name="T75" fmla="*/ 329 h 671"/>
                <a:gd name="T76" fmla="*/ 787 w 1166"/>
                <a:gd name="T77" fmla="*/ 293 h 671"/>
                <a:gd name="T78" fmla="*/ 729 w 1166"/>
                <a:gd name="T79" fmla="*/ 263 h 671"/>
                <a:gd name="T80" fmla="*/ 685 w 1166"/>
                <a:gd name="T81" fmla="*/ 249 h 671"/>
                <a:gd name="T82" fmla="*/ 649 w 1166"/>
                <a:gd name="T83" fmla="*/ 234 h 671"/>
                <a:gd name="T84" fmla="*/ 610 w 1166"/>
                <a:gd name="T85" fmla="*/ 234 h 671"/>
                <a:gd name="T86" fmla="*/ 530 w 1166"/>
                <a:gd name="T87" fmla="*/ 234 h 671"/>
                <a:gd name="T88" fmla="*/ 486 w 1166"/>
                <a:gd name="T89" fmla="*/ 241 h 671"/>
                <a:gd name="T90" fmla="*/ 430 w 1166"/>
                <a:gd name="T91" fmla="*/ 263 h 671"/>
                <a:gd name="T92" fmla="*/ 386 w 1166"/>
                <a:gd name="T93" fmla="*/ 290 h 671"/>
                <a:gd name="T94" fmla="*/ 347 w 1166"/>
                <a:gd name="T95" fmla="*/ 319 h 671"/>
                <a:gd name="T96" fmla="*/ 313 w 1166"/>
                <a:gd name="T97" fmla="*/ 351 h 671"/>
                <a:gd name="T98" fmla="*/ 284 w 1166"/>
                <a:gd name="T99" fmla="*/ 400 h 671"/>
                <a:gd name="T100" fmla="*/ 267 w 1166"/>
                <a:gd name="T101" fmla="*/ 439 h 671"/>
                <a:gd name="T102" fmla="*/ 255 w 1166"/>
                <a:gd name="T103" fmla="*/ 480 h 671"/>
                <a:gd name="T104" fmla="*/ 253 w 1166"/>
                <a:gd name="T105" fmla="*/ 502 h 671"/>
                <a:gd name="T106" fmla="*/ 253 w 1166"/>
                <a:gd name="T107" fmla="*/ 622 h 671"/>
                <a:gd name="T108" fmla="*/ 233 w 1166"/>
                <a:gd name="T109" fmla="*/ 651 h 671"/>
                <a:gd name="T110" fmla="*/ 182 w 1166"/>
                <a:gd name="T111" fmla="*/ 671 h 671"/>
                <a:gd name="T112" fmla="*/ 129 w 1166"/>
                <a:gd name="T113" fmla="*/ 666 h 671"/>
                <a:gd name="T114" fmla="*/ 44 w 1166"/>
                <a:gd name="T115" fmla="*/ 656 h 671"/>
                <a:gd name="T116" fmla="*/ 0 w 1166"/>
                <a:gd name="T117" fmla="*/ 629 h 671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1166"/>
                <a:gd name="T178" fmla="*/ 0 h 671"/>
                <a:gd name="T179" fmla="*/ 1166 w 1166"/>
                <a:gd name="T180" fmla="*/ 671 h 671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1166" h="671">
                  <a:moveTo>
                    <a:pt x="0" y="629"/>
                  </a:moveTo>
                  <a:lnTo>
                    <a:pt x="0" y="534"/>
                  </a:lnTo>
                  <a:lnTo>
                    <a:pt x="15" y="444"/>
                  </a:lnTo>
                  <a:lnTo>
                    <a:pt x="41" y="358"/>
                  </a:lnTo>
                  <a:lnTo>
                    <a:pt x="70" y="290"/>
                  </a:lnTo>
                  <a:lnTo>
                    <a:pt x="117" y="227"/>
                  </a:lnTo>
                  <a:lnTo>
                    <a:pt x="153" y="183"/>
                  </a:lnTo>
                  <a:lnTo>
                    <a:pt x="216" y="129"/>
                  </a:lnTo>
                  <a:lnTo>
                    <a:pt x="260" y="100"/>
                  </a:lnTo>
                  <a:lnTo>
                    <a:pt x="326" y="56"/>
                  </a:lnTo>
                  <a:lnTo>
                    <a:pt x="398" y="27"/>
                  </a:lnTo>
                  <a:lnTo>
                    <a:pt x="493" y="5"/>
                  </a:lnTo>
                  <a:lnTo>
                    <a:pt x="581" y="0"/>
                  </a:lnTo>
                  <a:lnTo>
                    <a:pt x="668" y="7"/>
                  </a:lnTo>
                  <a:lnTo>
                    <a:pt x="741" y="19"/>
                  </a:lnTo>
                  <a:lnTo>
                    <a:pt x="831" y="51"/>
                  </a:lnTo>
                  <a:lnTo>
                    <a:pt x="904" y="95"/>
                  </a:lnTo>
                  <a:lnTo>
                    <a:pt x="955" y="131"/>
                  </a:lnTo>
                  <a:lnTo>
                    <a:pt x="1006" y="180"/>
                  </a:lnTo>
                  <a:lnTo>
                    <a:pt x="1049" y="227"/>
                  </a:lnTo>
                  <a:lnTo>
                    <a:pt x="1083" y="278"/>
                  </a:lnTo>
                  <a:lnTo>
                    <a:pt x="1108" y="327"/>
                  </a:lnTo>
                  <a:lnTo>
                    <a:pt x="1134" y="388"/>
                  </a:lnTo>
                  <a:lnTo>
                    <a:pt x="1144" y="444"/>
                  </a:lnTo>
                  <a:lnTo>
                    <a:pt x="1156" y="490"/>
                  </a:lnTo>
                  <a:lnTo>
                    <a:pt x="1164" y="534"/>
                  </a:lnTo>
                  <a:lnTo>
                    <a:pt x="1166" y="619"/>
                  </a:lnTo>
                  <a:lnTo>
                    <a:pt x="1142" y="641"/>
                  </a:lnTo>
                  <a:lnTo>
                    <a:pt x="1091" y="656"/>
                  </a:lnTo>
                  <a:lnTo>
                    <a:pt x="1032" y="666"/>
                  </a:lnTo>
                  <a:lnTo>
                    <a:pt x="969" y="656"/>
                  </a:lnTo>
                  <a:lnTo>
                    <a:pt x="923" y="637"/>
                  </a:lnTo>
                  <a:lnTo>
                    <a:pt x="911" y="615"/>
                  </a:lnTo>
                  <a:lnTo>
                    <a:pt x="911" y="510"/>
                  </a:lnTo>
                  <a:lnTo>
                    <a:pt x="904" y="466"/>
                  </a:lnTo>
                  <a:lnTo>
                    <a:pt x="887" y="415"/>
                  </a:lnTo>
                  <a:lnTo>
                    <a:pt x="853" y="358"/>
                  </a:lnTo>
                  <a:lnTo>
                    <a:pt x="821" y="329"/>
                  </a:lnTo>
                  <a:lnTo>
                    <a:pt x="787" y="293"/>
                  </a:lnTo>
                  <a:lnTo>
                    <a:pt x="729" y="263"/>
                  </a:lnTo>
                  <a:lnTo>
                    <a:pt x="685" y="249"/>
                  </a:lnTo>
                  <a:lnTo>
                    <a:pt x="649" y="234"/>
                  </a:lnTo>
                  <a:lnTo>
                    <a:pt x="610" y="234"/>
                  </a:lnTo>
                  <a:lnTo>
                    <a:pt x="530" y="234"/>
                  </a:lnTo>
                  <a:lnTo>
                    <a:pt x="486" y="241"/>
                  </a:lnTo>
                  <a:lnTo>
                    <a:pt x="430" y="263"/>
                  </a:lnTo>
                  <a:lnTo>
                    <a:pt x="386" y="290"/>
                  </a:lnTo>
                  <a:lnTo>
                    <a:pt x="347" y="319"/>
                  </a:lnTo>
                  <a:lnTo>
                    <a:pt x="313" y="351"/>
                  </a:lnTo>
                  <a:lnTo>
                    <a:pt x="284" y="400"/>
                  </a:lnTo>
                  <a:lnTo>
                    <a:pt x="267" y="439"/>
                  </a:lnTo>
                  <a:lnTo>
                    <a:pt x="255" y="480"/>
                  </a:lnTo>
                  <a:lnTo>
                    <a:pt x="253" y="502"/>
                  </a:lnTo>
                  <a:lnTo>
                    <a:pt x="253" y="622"/>
                  </a:lnTo>
                  <a:lnTo>
                    <a:pt x="233" y="651"/>
                  </a:lnTo>
                  <a:lnTo>
                    <a:pt x="182" y="671"/>
                  </a:lnTo>
                  <a:lnTo>
                    <a:pt x="129" y="666"/>
                  </a:lnTo>
                  <a:lnTo>
                    <a:pt x="44" y="656"/>
                  </a:lnTo>
                  <a:lnTo>
                    <a:pt x="0" y="629"/>
                  </a:lnTo>
                  <a:close/>
                </a:path>
              </a:pathLst>
            </a:custGeom>
            <a:solidFill>
              <a:srgbClr val="FFCC66"/>
            </a:solidFill>
            <a:ln w="9525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2538" name="Oval 14"/>
            <p:cNvSpPr>
              <a:spLocks noChangeArrowheads="1"/>
            </p:cNvSpPr>
            <p:nvPr/>
          </p:nvSpPr>
          <p:spPr bwMode="auto">
            <a:xfrm>
              <a:off x="2640" y="1824"/>
              <a:ext cx="96" cy="96"/>
            </a:xfrm>
            <a:prstGeom prst="ellipse">
              <a:avLst/>
            </a:prstGeom>
            <a:solidFill>
              <a:srgbClr val="000066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2539" name="Oval 15"/>
            <p:cNvSpPr>
              <a:spLocks noChangeArrowheads="1"/>
            </p:cNvSpPr>
            <p:nvPr/>
          </p:nvSpPr>
          <p:spPr bwMode="auto">
            <a:xfrm>
              <a:off x="2928" y="1824"/>
              <a:ext cx="96" cy="96"/>
            </a:xfrm>
            <a:prstGeom prst="ellipse">
              <a:avLst/>
            </a:prstGeom>
            <a:solidFill>
              <a:srgbClr val="000066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2540" name="Freeform 16"/>
            <p:cNvSpPr>
              <a:spLocks/>
            </p:cNvSpPr>
            <p:nvPr/>
          </p:nvSpPr>
          <p:spPr bwMode="auto">
            <a:xfrm>
              <a:off x="2640" y="2016"/>
              <a:ext cx="384" cy="96"/>
            </a:xfrm>
            <a:custGeom>
              <a:avLst/>
              <a:gdLst>
                <a:gd name="T0" fmla="*/ 0 w 384"/>
                <a:gd name="T1" fmla="*/ 0 h 96"/>
                <a:gd name="T2" fmla="*/ 192 w 384"/>
                <a:gd name="T3" fmla="*/ 96 h 96"/>
                <a:gd name="T4" fmla="*/ 384 w 384"/>
                <a:gd name="T5" fmla="*/ 0 h 96"/>
                <a:gd name="T6" fmla="*/ 0 60000 65536"/>
                <a:gd name="T7" fmla="*/ 0 60000 65536"/>
                <a:gd name="T8" fmla="*/ 0 60000 65536"/>
                <a:gd name="T9" fmla="*/ 0 w 384"/>
                <a:gd name="T10" fmla="*/ 0 h 96"/>
                <a:gd name="T11" fmla="*/ 384 w 384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4" h="96">
                  <a:moveTo>
                    <a:pt x="0" y="0"/>
                  </a:moveTo>
                  <a:cubicBezTo>
                    <a:pt x="64" y="48"/>
                    <a:pt x="128" y="96"/>
                    <a:pt x="192" y="96"/>
                  </a:cubicBezTo>
                  <a:cubicBezTo>
                    <a:pt x="256" y="96"/>
                    <a:pt x="352" y="16"/>
                    <a:pt x="384" y="0"/>
                  </a:cubicBezTo>
                </a:path>
              </a:pathLst>
            </a:custGeom>
            <a:solidFill>
              <a:srgbClr val="000066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1689617" name="Text Box 17"/>
          <p:cNvSpPr txBox="1">
            <a:spLocks noChangeArrowheads="1"/>
          </p:cNvSpPr>
          <p:nvPr/>
        </p:nvSpPr>
        <p:spPr bwMode="auto">
          <a:xfrm>
            <a:off x="2667000" y="5257800"/>
            <a:ext cx="4095750" cy="519113"/>
          </a:xfrm>
          <a:prstGeom prst="rect">
            <a:avLst/>
          </a:prstGeom>
          <a:solidFill>
            <a:schemeClr val="bg2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革新首要突破</a:t>
            </a:r>
            <a:r>
              <a:rPr lang="zh-TW" altLang="en-US" sz="280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心智枷鎖</a:t>
            </a:r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。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896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896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9617" grpId="0" animBg="1" autoUpdateAnimBg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OW3D_LOOP" val="V=Package1\\S=Rotate\\D=5\\O=Rotate\\E=0\\H=6\\L=1\\A=0\\C=0\\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OW3D_LOOP" val="V=Package1\\S=Rotate\\D=5\\O=Rotate\\E=0\\H=6\\L=1\\A=0\\C=0\\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OW3D_LOOP" val="V=Package1\\S=Rotate\\D=5\\O=Rotate\\E=0\\H=6\\L=1\\A=0\\C=0\\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OW3D_LOOP" val="V=Package1\\S=Rotate\\D=5\\O=Rotate\\E=0\\H=6\\L=1\\A=0\\C=0\\"/>
</p:tagLst>
</file>

<file path=ppt/theme/theme1.xml><?xml version="1.0" encoding="utf-8"?>
<a:theme xmlns:a="http://schemas.openxmlformats.org/drawingml/2006/main" name="教學目標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教學目標</Template>
  <TotalTime>0</TotalTime>
  <Words>219</Words>
  <Application>Microsoft Office PowerPoint</Application>
  <PresentationFormat>如螢幕大小 (4:3)</PresentationFormat>
  <Paragraphs>42</Paragraphs>
  <Slides>5</Slides>
  <Notes>0</Notes>
  <HiddenSlides>0</HiddenSlides>
  <MMClips>1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0" baseType="lpstr">
      <vt:lpstr>標楷體</vt:lpstr>
      <vt:lpstr>Arial</vt:lpstr>
      <vt:lpstr>Symbol</vt:lpstr>
      <vt:lpstr>Times New Roman</vt:lpstr>
      <vt:lpstr>教學目標</vt:lpstr>
      <vt:lpstr>組織再造關鍵：「人」</vt:lpstr>
      <vt:lpstr>準備期的核心要素：軟S</vt:lpstr>
      <vt:lpstr>PowerPoint 簡報</vt:lpstr>
      <vt:lpstr>職業病</vt:lpstr>
      <vt:lpstr>革新革「心」</vt:lpstr>
    </vt:vector>
  </TitlesOfParts>
  <Company>Your Company Name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組織再造關鍵：「人」</dc:title>
  <dc:creator>Your User Name</dc:creator>
  <cp:lastModifiedBy>George Lee</cp:lastModifiedBy>
  <cp:revision>1</cp:revision>
  <dcterms:created xsi:type="dcterms:W3CDTF">2010-07-17T14:21:57Z</dcterms:created>
  <dcterms:modified xsi:type="dcterms:W3CDTF">2017-09-12T07:55:36Z</dcterms:modified>
</cp:coreProperties>
</file>